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Poppi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oppins-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rive.google.com/file/d/1WcxF7DNsBRLlfoH5m8g96aKk-tvexKVq/view?usp=sharing" TargetMode="External"/><Relationship Id="rId22" Type="http://schemas.openxmlformats.org/officeDocument/2006/relationships/hyperlink" Target="https://docs.google.com/spreadsheets/d/1k-y98aEI8mB_mbGEBY_Kb1BNi5eXvcDcSN9wkq7KmS0/edit?usp=sharing" TargetMode="External"/><Relationship Id="rId21" Type="http://schemas.openxmlformats.org/officeDocument/2006/relationships/hyperlink" Target="https://drive.google.com/file/d/17OTS6Q6AIG8P4d_t1JliTXmbT5Xzyl2y/view?usp=sharing" TargetMode="External"/><Relationship Id="rId24" Type="http://schemas.openxmlformats.org/officeDocument/2006/relationships/hyperlink" Target="https://docs.google.com/spreadsheets/d/1k-y98aEI8mB_mbGEBY_Kb1BNi5eXvcDcSN9wkq7KmS0/pubhtml" TargetMode="External"/><Relationship Id="rId23" Type="http://schemas.openxmlformats.org/officeDocument/2006/relationships/hyperlink" Target="https://docs.google.com/spreadsheet/pub?key=1k-y98aEI8mB_mbGEBY_Kb1BNi5eXvcDcSN9wkq7KmS0" TargetMode="External"/><Relationship Id="rId1" Type="http://schemas.openxmlformats.org/officeDocument/2006/relationships/notesMaster" Target="../notesMasters/notesMaster1.xml"/><Relationship Id="rId2" Type="http://schemas.openxmlformats.org/officeDocument/2006/relationships/hyperlink" Target="https://sites.google.com/view/photoboothrentalsinlosangeles/home" TargetMode="External"/><Relationship Id="rId3" Type="http://schemas.openxmlformats.org/officeDocument/2006/relationships/hyperlink" Target="https://drive.google.com/drive/folders/1I8RjD90WsFU012AOzcZpdGc5uEnaXwug?usp=sharing" TargetMode="External"/><Relationship Id="rId4" Type="http://schemas.openxmlformats.org/officeDocument/2006/relationships/hyperlink" Target="https://drive.google.com/drive/folders/1xDQarFWSP-53LHAsV42KatodE4yUkaul?usp=sharing" TargetMode="External"/><Relationship Id="rId9" Type="http://schemas.openxmlformats.org/officeDocument/2006/relationships/hyperlink" Target="https://drive.google.com/file/d/17kLOrlfmGbXEuBh_nrp4KqUuwco88Zdk/view?usp=sharing" TargetMode="External"/><Relationship Id="rId26" Type="http://schemas.openxmlformats.org/officeDocument/2006/relationships/hyperlink" Target="https://docs.google.com/spreadsheets/d/1k-y98aEI8mB_mbGEBY_Kb1BNi5eXvcDcSN9wkq7KmS0/view" TargetMode="External"/><Relationship Id="rId25" Type="http://schemas.openxmlformats.org/officeDocument/2006/relationships/hyperlink" Target="https://docs.google.com/spreadsheets/d/1k-y98aEI8mB_mbGEBY_Kb1BNi5eXvcDcSN9wkq7KmS0/pub" TargetMode="External"/><Relationship Id="rId28" Type="http://schemas.openxmlformats.org/officeDocument/2006/relationships/hyperlink" Target="https://docs.google.com/drawings/d/1eMeUmfUHVChOczz5vYscxTU10HSIyaBJs9MlbVvFfpo/edit?usp=sharing" TargetMode="External"/><Relationship Id="rId27" Type="http://schemas.openxmlformats.org/officeDocument/2006/relationships/hyperlink" Target="https://docs.google.com/forms/d/1Rd3Tu0JAmivbwKFDZgWf1ioHLQuQxuau60buUpR-Hvw/edit?usp=sharing" TargetMode="External"/><Relationship Id="rId5" Type="http://schemas.openxmlformats.org/officeDocument/2006/relationships/hyperlink" Target="https://drive.google.com/drive/folders/1mTSIbK3cW2z2Hsitb1XMDrodMZ8d_llW?usp=sharing" TargetMode="External"/><Relationship Id="rId6" Type="http://schemas.openxmlformats.org/officeDocument/2006/relationships/hyperlink" Target="https://drive.google.com/drive/folders/1f7mkeZUrX_Y6-Wwpxk2KBv4cv18oytK0?usp=sharing" TargetMode="External"/><Relationship Id="rId29" Type="http://schemas.openxmlformats.org/officeDocument/2006/relationships/hyperlink" Target="https://drive.google.com/file/d/1bhL3geJOfPjA2roLlVYK6wbBAPwuok7P/view?usp=drivesdk" TargetMode="External"/><Relationship Id="rId7" Type="http://schemas.openxmlformats.org/officeDocument/2006/relationships/hyperlink" Target="https://drive.google.com/drive/folders/186Ho7n2Z_8vcHOdwMeDQUOUW5_eyXJtX?usp=sharing" TargetMode="External"/><Relationship Id="rId8" Type="http://schemas.openxmlformats.org/officeDocument/2006/relationships/hyperlink" Target="https://drive.google.com/file/d/1RSCqjaFOM9EdZ8qtwW-RfkfB6TohxwYh/view?usp=sharing" TargetMode="External"/><Relationship Id="rId31" Type="http://schemas.openxmlformats.org/officeDocument/2006/relationships/hyperlink" Target="https://docs.google.com/document/d/1dvLPfkYZHWQaVzZnQR8iIOLxy_FfSr3Gha6enyFJhqE/edit?usp=sharing" TargetMode="External"/><Relationship Id="rId30" Type="http://schemas.openxmlformats.org/officeDocument/2006/relationships/hyperlink" Target="https://sites.google.com/view/360videoboothforrentlakeforest/home" TargetMode="External"/><Relationship Id="rId11" Type="http://schemas.openxmlformats.org/officeDocument/2006/relationships/hyperlink" Target="https://drive.google.com/file/d/1PkftqzN80DPQ3_tPxEBvCNQ0y-H560_z/view?usp=sharing" TargetMode="External"/><Relationship Id="rId33" Type="http://schemas.openxmlformats.org/officeDocument/2006/relationships/hyperlink" Target="https://docs.google.com/document/d/1dvLPfkYZHWQaVzZnQR8iIOLxy_FfSr3Gha6enyFJhqE/view" TargetMode="External"/><Relationship Id="rId10" Type="http://schemas.openxmlformats.org/officeDocument/2006/relationships/hyperlink" Target="https://drive.google.com/file/d/1EwnN8tjK5zFem2CehhBqLTD09AGuzmaK/view?usp=sharing" TargetMode="External"/><Relationship Id="rId32" Type="http://schemas.openxmlformats.org/officeDocument/2006/relationships/hyperlink" Target="https://docs.google.com/document/d/1dvLPfkYZHWQaVzZnQR8iIOLxy_FfSr3Gha6enyFJhqE/pub" TargetMode="External"/><Relationship Id="rId13" Type="http://schemas.openxmlformats.org/officeDocument/2006/relationships/hyperlink" Target="https://drive.google.com/file/d/17UvoAVudJvQE6No-eQll-HDENLqiDwoZ/view?usp=sharing" TargetMode="External"/><Relationship Id="rId35" Type="http://schemas.openxmlformats.org/officeDocument/2006/relationships/hyperlink" Target="https://docs.google.com/presentation/d/1NwWkhbSbzGer_Lw4SZXOsrK-hq5x8JulkTC9X-UFOBE/pub" TargetMode="External"/><Relationship Id="rId12" Type="http://schemas.openxmlformats.org/officeDocument/2006/relationships/hyperlink" Target="https://drive.google.com/file/d/1egpa22VwglGtooVvshy4UxBI4sZqctzY/view?usp=sharing" TargetMode="External"/><Relationship Id="rId34" Type="http://schemas.openxmlformats.org/officeDocument/2006/relationships/hyperlink" Target="https://docs.google.com/presentation/d/1NwWkhbSbzGer_Lw4SZXOsrK-hq5x8JulkTC9X-UFOBE/edit?usp=sharing" TargetMode="External"/><Relationship Id="rId15" Type="http://schemas.openxmlformats.org/officeDocument/2006/relationships/hyperlink" Target="https://drive.google.com/file/d/1IiPmZ77evjOw6TWrSNKnTkDEwuMHff8o/view?usp=sharing" TargetMode="External"/><Relationship Id="rId14" Type="http://schemas.openxmlformats.org/officeDocument/2006/relationships/hyperlink" Target="https://drive.google.com/file/d/1jqoBSPPEwCBa0eEOB2YyEOF7m37r6Of8/view?usp=sharing" TargetMode="External"/><Relationship Id="rId36" Type="http://schemas.openxmlformats.org/officeDocument/2006/relationships/hyperlink" Target="https://docs.google.com/presentation/d/1NwWkhbSbzGer_Lw4SZXOsrK-hq5x8JulkTC9X-UFOBE/view" TargetMode="External"/><Relationship Id="rId17" Type="http://schemas.openxmlformats.org/officeDocument/2006/relationships/hyperlink" Target="https://drive.google.com/file/d/1qD_-CLGLzV31JhkiAZREW3BQNgFdSWHt/view?usp=sharing" TargetMode="External"/><Relationship Id="rId16" Type="http://schemas.openxmlformats.org/officeDocument/2006/relationships/hyperlink" Target="https://drive.google.com/file/d/1M4w89B9nQyiJBtf5ZMA8M-d5k5zHvmJ8/view?usp=sharing" TargetMode="External"/><Relationship Id="rId19" Type="http://schemas.openxmlformats.org/officeDocument/2006/relationships/hyperlink" Target="https://drive.google.com/file/d/1wYK79viTXnOHBAJA5amaYXRqUncqbDpr/view?usp=sharing" TargetMode="External"/><Relationship Id="rId18" Type="http://schemas.openxmlformats.org/officeDocument/2006/relationships/hyperlink" Target="https://drive.google.com/file/d/1lCn2AxeNDzUTcmalDlR170NRPqhK01iI/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0" Type="http://schemas.openxmlformats.org/officeDocument/2006/relationships/hyperlink" Target="https://drive.google.com/file/d/1WcxF7DNsBRLlfoH5m8g96aKk-tvexKVq/view?usp=sharing" TargetMode="External"/><Relationship Id="rId22" Type="http://schemas.openxmlformats.org/officeDocument/2006/relationships/hyperlink" Target="https://docs.google.com/spreadsheets/d/1k-y98aEI8mB_mbGEBY_Kb1BNi5eXvcDcSN9wkq7KmS0/edit?usp=sharing" TargetMode="External"/><Relationship Id="rId21" Type="http://schemas.openxmlformats.org/officeDocument/2006/relationships/hyperlink" Target="https://drive.google.com/file/d/17OTS6Q6AIG8P4d_t1JliTXmbT5Xzyl2y/view?usp=sharing" TargetMode="External"/><Relationship Id="rId24" Type="http://schemas.openxmlformats.org/officeDocument/2006/relationships/hyperlink" Target="https://docs.google.com/spreadsheets/d/1k-y98aEI8mB_mbGEBY_Kb1BNi5eXvcDcSN9wkq7KmS0/pubhtml" TargetMode="External"/><Relationship Id="rId23" Type="http://schemas.openxmlformats.org/officeDocument/2006/relationships/hyperlink" Target="https://docs.google.com/spreadsheet/pub?key=1k-y98aEI8mB_mbGEBY_Kb1BNi5eXvcDcSN9wkq7KmS0" TargetMode="External"/><Relationship Id="rId1" Type="http://schemas.openxmlformats.org/officeDocument/2006/relationships/notesMaster" Target="../notesMasters/notesMaster1.xml"/><Relationship Id="rId2" Type="http://schemas.openxmlformats.org/officeDocument/2006/relationships/hyperlink" Target="https://sites.google.com/view/photoboothrentalsinlosangeles/home" TargetMode="External"/><Relationship Id="rId3" Type="http://schemas.openxmlformats.org/officeDocument/2006/relationships/hyperlink" Target="https://drive.google.com/drive/folders/1I8RjD90WsFU012AOzcZpdGc5uEnaXwug?usp=sharing" TargetMode="External"/><Relationship Id="rId4" Type="http://schemas.openxmlformats.org/officeDocument/2006/relationships/hyperlink" Target="https://drive.google.com/drive/folders/1xDQarFWSP-53LHAsV42KatodE4yUkaul?usp=sharing" TargetMode="External"/><Relationship Id="rId9" Type="http://schemas.openxmlformats.org/officeDocument/2006/relationships/hyperlink" Target="https://drive.google.com/file/d/17kLOrlfmGbXEuBh_nrp4KqUuwco88Zdk/view?usp=sharing" TargetMode="External"/><Relationship Id="rId26" Type="http://schemas.openxmlformats.org/officeDocument/2006/relationships/hyperlink" Target="https://docs.google.com/spreadsheets/d/1k-y98aEI8mB_mbGEBY_Kb1BNi5eXvcDcSN9wkq7KmS0/view" TargetMode="External"/><Relationship Id="rId25" Type="http://schemas.openxmlformats.org/officeDocument/2006/relationships/hyperlink" Target="https://docs.google.com/spreadsheets/d/1k-y98aEI8mB_mbGEBY_Kb1BNi5eXvcDcSN9wkq7KmS0/pub" TargetMode="External"/><Relationship Id="rId28" Type="http://schemas.openxmlformats.org/officeDocument/2006/relationships/hyperlink" Target="https://docs.google.com/drawings/d/1eMeUmfUHVChOczz5vYscxTU10HSIyaBJs9MlbVvFfpo/edit?usp=sharing" TargetMode="External"/><Relationship Id="rId27" Type="http://schemas.openxmlformats.org/officeDocument/2006/relationships/hyperlink" Target="https://docs.google.com/forms/d/1Rd3Tu0JAmivbwKFDZgWf1ioHLQuQxuau60buUpR-Hvw/edit?usp=sharing" TargetMode="External"/><Relationship Id="rId5" Type="http://schemas.openxmlformats.org/officeDocument/2006/relationships/hyperlink" Target="https://drive.google.com/drive/folders/1mTSIbK3cW2z2Hsitb1XMDrodMZ8d_llW?usp=sharing" TargetMode="External"/><Relationship Id="rId6" Type="http://schemas.openxmlformats.org/officeDocument/2006/relationships/hyperlink" Target="https://drive.google.com/drive/folders/1f7mkeZUrX_Y6-Wwpxk2KBv4cv18oytK0?usp=sharing" TargetMode="External"/><Relationship Id="rId29" Type="http://schemas.openxmlformats.org/officeDocument/2006/relationships/hyperlink" Target="https://drive.google.com/file/d/1bhL3geJOfPjA2roLlVYK6wbBAPwuok7P/view?usp=drivesdk" TargetMode="External"/><Relationship Id="rId7" Type="http://schemas.openxmlformats.org/officeDocument/2006/relationships/hyperlink" Target="https://drive.google.com/drive/folders/186Ho7n2Z_8vcHOdwMeDQUOUW5_eyXJtX?usp=sharing" TargetMode="External"/><Relationship Id="rId8" Type="http://schemas.openxmlformats.org/officeDocument/2006/relationships/hyperlink" Target="https://drive.google.com/file/d/1RSCqjaFOM9EdZ8qtwW-RfkfB6TohxwYh/view?usp=sharing" TargetMode="External"/><Relationship Id="rId31" Type="http://schemas.openxmlformats.org/officeDocument/2006/relationships/hyperlink" Target="https://docs.google.com/document/d/1dvLPfkYZHWQaVzZnQR8iIOLxy_FfSr3Gha6enyFJhqE/edit?usp=sharing" TargetMode="External"/><Relationship Id="rId30" Type="http://schemas.openxmlformats.org/officeDocument/2006/relationships/hyperlink" Target="https://sites.google.com/view/360videoboothforrentlakeforest/home" TargetMode="External"/><Relationship Id="rId11" Type="http://schemas.openxmlformats.org/officeDocument/2006/relationships/hyperlink" Target="https://drive.google.com/file/d/1PkftqzN80DPQ3_tPxEBvCNQ0y-H560_z/view?usp=sharing" TargetMode="External"/><Relationship Id="rId33" Type="http://schemas.openxmlformats.org/officeDocument/2006/relationships/hyperlink" Target="https://docs.google.com/document/d/1dvLPfkYZHWQaVzZnQR8iIOLxy_FfSr3Gha6enyFJhqE/view" TargetMode="External"/><Relationship Id="rId10" Type="http://schemas.openxmlformats.org/officeDocument/2006/relationships/hyperlink" Target="https://drive.google.com/file/d/1EwnN8tjK5zFem2CehhBqLTD09AGuzmaK/view?usp=sharing" TargetMode="External"/><Relationship Id="rId32" Type="http://schemas.openxmlformats.org/officeDocument/2006/relationships/hyperlink" Target="https://docs.google.com/document/d/1dvLPfkYZHWQaVzZnQR8iIOLxy_FfSr3Gha6enyFJhqE/pub" TargetMode="External"/><Relationship Id="rId13" Type="http://schemas.openxmlformats.org/officeDocument/2006/relationships/hyperlink" Target="https://drive.google.com/file/d/17UvoAVudJvQE6No-eQll-HDENLqiDwoZ/view?usp=sharing" TargetMode="External"/><Relationship Id="rId35" Type="http://schemas.openxmlformats.org/officeDocument/2006/relationships/hyperlink" Target="https://docs.google.com/presentation/d/1NwWkhbSbzGer_Lw4SZXOsrK-hq5x8JulkTC9X-UFOBE/pub" TargetMode="External"/><Relationship Id="rId12" Type="http://schemas.openxmlformats.org/officeDocument/2006/relationships/hyperlink" Target="https://drive.google.com/file/d/1egpa22VwglGtooVvshy4UxBI4sZqctzY/view?usp=sharing" TargetMode="External"/><Relationship Id="rId34" Type="http://schemas.openxmlformats.org/officeDocument/2006/relationships/hyperlink" Target="https://docs.google.com/presentation/d/1NwWkhbSbzGer_Lw4SZXOsrK-hq5x8JulkTC9X-UFOBE/edit?usp=sharing" TargetMode="External"/><Relationship Id="rId15" Type="http://schemas.openxmlformats.org/officeDocument/2006/relationships/hyperlink" Target="https://drive.google.com/file/d/1IiPmZ77evjOw6TWrSNKnTkDEwuMHff8o/view?usp=sharing" TargetMode="External"/><Relationship Id="rId14" Type="http://schemas.openxmlformats.org/officeDocument/2006/relationships/hyperlink" Target="https://drive.google.com/file/d/1jqoBSPPEwCBa0eEOB2YyEOF7m37r6Of8/view?usp=sharing" TargetMode="External"/><Relationship Id="rId36" Type="http://schemas.openxmlformats.org/officeDocument/2006/relationships/hyperlink" Target="https://docs.google.com/presentation/d/1NwWkhbSbzGer_Lw4SZXOsrK-hq5x8JulkTC9X-UFOBE/view" TargetMode="External"/><Relationship Id="rId17" Type="http://schemas.openxmlformats.org/officeDocument/2006/relationships/hyperlink" Target="https://drive.google.com/file/d/1qD_-CLGLzV31JhkiAZREW3BQNgFdSWHt/view?usp=sharing" TargetMode="External"/><Relationship Id="rId16" Type="http://schemas.openxmlformats.org/officeDocument/2006/relationships/hyperlink" Target="https://drive.google.com/file/d/1M4w89B9nQyiJBtf5ZMA8M-d5k5zHvmJ8/view?usp=sharing" TargetMode="External"/><Relationship Id="rId19" Type="http://schemas.openxmlformats.org/officeDocument/2006/relationships/hyperlink" Target="https://drive.google.com/file/d/1wYK79viTXnOHBAJA5amaYXRqUncqbDpr/view?usp=sharing" TargetMode="External"/><Relationship Id="rId18" Type="http://schemas.openxmlformats.org/officeDocument/2006/relationships/hyperlink" Target="https://drive.google.com/file/d/1lCn2AxeNDzUTcmalDlR170NRPqhK01iI/view?usp=sharin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29828494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29828494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https://sites.google.com/view/photoboothrentalsinlosangeles/home</a:t>
            </a:r>
            <a:endParaRPr sz="1000"/>
          </a:p>
          <a:p>
            <a:pPr indent="0" lvl="0" marL="0" rtl="0" algn="l">
              <a:spcBef>
                <a:spcPts val="0"/>
              </a:spcBef>
              <a:spcAft>
                <a:spcPts val="0"/>
              </a:spcAft>
              <a:buNone/>
            </a:pPr>
            <a:r>
              <a:rPr lang="en" sz="1000" u="sng">
                <a:solidFill>
                  <a:schemeClr val="hlink"/>
                </a:solidFill>
                <a:hlinkClick r:id="rId3"/>
              </a:rPr>
              <a:t>https://drive.google.com/drive/folders/1I8RjD90WsFU012AOzcZpdGc5uEnaXwug?usp=sharing</a:t>
            </a:r>
            <a:endParaRPr sz="1000"/>
          </a:p>
          <a:p>
            <a:pPr indent="0" lvl="0" marL="0" rtl="0" algn="l">
              <a:spcBef>
                <a:spcPts val="0"/>
              </a:spcBef>
              <a:spcAft>
                <a:spcPts val="0"/>
              </a:spcAft>
              <a:buNone/>
            </a:pPr>
            <a:r>
              <a:rPr lang="en" sz="1000" u="sng">
                <a:solidFill>
                  <a:schemeClr val="hlink"/>
                </a:solidFill>
                <a:hlinkClick r:id="rId4"/>
              </a:rPr>
              <a:t>https://drive.google.com/drive/folders/1xDQarFWSP-53LHAsV42KatodE4yUkaul?usp=sharing</a:t>
            </a:r>
            <a:endParaRPr sz="1000"/>
          </a:p>
          <a:p>
            <a:pPr indent="0" lvl="0" marL="0" rtl="0" algn="l">
              <a:spcBef>
                <a:spcPts val="0"/>
              </a:spcBef>
              <a:spcAft>
                <a:spcPts val="0"/>
              </a:spcAft>
              <a:buNone/>
            </a:pPr>
            <a:r>
              <a:rPr lang="en" sz="1000" u="sng">
                <a:solidFill>
                  <a:schemeClr val="hlink"/>
                </a:solidFill>
                <a:hlinkClick r:id="rId5"/>
              </a:rPr>
              <a:t>https://drive.google.com/drive/folders/1mTSIbK3cW2z2Hsitb1XMDrodMZ8d_llW?usp=sharing</a:t>
            </a:r>
            <a:endParaRPr sz="1000"/>
          </a:p>
          <a:p>
            <a:pPr indent="0" lvl="0" marL="0" rtl="0" algn="l">
              <a:spcBef>
                <a:spcPts val="0"/>
              </a:spcBef>
              <a:spcAft>
                <a:spcPts val="0"/>
              </a:spcAft>
              <a:buNone/>
            </a:pPr>
            <a:r>
              <a:rPr lang="en" sz="1000" u="sng">
                <a:solidFill>
                  <a:schemeClr val="hlink"/>
                </a:solidFill>
                <a:hlinkClick r:id="rId6"/>
              </a:rPr>
              <a:t>https://drive.google.com/drive/folders/1f7mkeZUrX_Y6-Wwpxk2KBv4cv18oytK0?usp=sharing</a:t>
            </a:r>
            <a:endParaRPr sz="1000"/>
          </a:p>
          <a:p>
            <a:pPr indent="0" lvl="0" marL="0" rtl="0" algn="l">
              <a:spcBef>
                <a:spcPts val="0"/>
              </a:spcBef>
              <a:spcAft>
                <a:spcPts val="0"/>
              </a:spcAft>
              <a:buNone/>
            </a:pPr>
            <a:r>
              <a:rPr lang="en" sz="1000" u="sng">
                <a:solidFill>
                  <a:schemeClr val="hlink"/>
                </a:solidFill>
                <a:hlinkClick r:id="rId7"/>
              </a:rPr>
              <a:t>https://drive.google.com/drive/folders/186Ho7n2Z_8vcHOdwMeDQUOUW5_eyXJtX?usp=sharing</a:t>
            </a:r>
            <a:endParaRPr sz="1000"/>
          </a:p>
          <a:p>
            <a:pPr indent="0" lvl="0" marL="0" rtl="0" algn="l">
              <a:spcBef>
                <a:spcPts val="0"/>
              </a:spcBef>
              <a:spcAft>
                <a:spcPts val="0"/>
              </a:spcAft>
              <a:buNone/>
            </a:pPr>
            <a:r>
              <a:rPr lang="en" sz="1000" u="sng">
                <a:solidFill>
                  <a:schemeClr val="hlink"/>
                </a:solidFill>
                <a:hlinkClick r:id="rId8"/>
              </a:rPr>
              <a:t>https://drive.google.com/file/d/1RSCqjaFOM9EdZ8qtwW-RfkfB6TohxwYh/view?usp=sharing</a:t>
            </a:r>
            <a:endParaRPr sz="1000"/>
          </a:p>
          <a:p>
            <a:pPr indent="0" lvl="0" marL="0" rtl="0" algn="l">
              <a:spcBef>
                <a:spcPts val="0"/>
              </a:spcBef>
              <a:spcAft>
                <a:spcPts val="0"/>
              </a:spcAft>
              <a:buNone/>
            </a:pPr>
            <a:r>
              <a:rPr lang="en" sz="1000" u="sng">
                <a:solidFill>
                  <a:schemeClr val="hlink"/>
                </a:solidFill>
                <a:hlinkClick r:id="rId9"/>
              </a:rPr>
              <a:t>https://drive.google.com/file/d/17kLOrlfmGbXEuBh_nrp4KqUuwco88Zdk/view?usp=sharing</a:t>
            </a:r>
            <a:endParaRPr sz="1000"/>
          </a:p>
          <a:p>
            <a:pPr indent="0" lvl="0" marL="0" rtl="0" algn="l">
              <a:spcBef>
                <a:spcPts val="0"/>
              </a:spcBef>
              <a:spcAft>
                <a:spcPts val="0"/>
              </a:spcAft>
              <a:buNone/>
            </a:pPr>
            <a:r>
              <a:rPr lang="en" sz="1000" u="sng">
                <a:solidFill>
                  <a:schemeClr val="hlink"/>
                </a:solidFill>
                <a:hlinkClick r:id="rId10"/>
              </a:rPr>
              <a:t>https://drive.google.com/file/d/1EwnN8tjK5zFem2CehhBqLTD09AGuzmaK/view?usp=sharing</a:t>
            </a:r>
            <a:endParaRPr sz="1000"/>
          </a:p>
          <a:p>
            <a:pPr indent="0" lvl="0" marL="0" rtl="0" algn="l">
              <a:spcBef>
                <a:spcPts val="0"/>
              </a:spcBef>
              <a:spcAft>
                <a:spcPts val="0"/>
              </a:spcAft>
              <a:buNone/>
            </a:pPr>
            <a:r>
              <a:rPr lang="en" sz="1000" u="sng">
                <a:solidFill>
                  <a:schemeClr val="hlink"/>
                </a:solidFill>
                <a:hlinkClick r:id="rId11"/>
              </a:rPr>
              <a:t>https://drive.google.com/file/d/1PkftqzN80DPQ3_tPxEBvCNQ0y-H560_z/view?usp=sharing</a:t>
            </a:r>
            <a:endParaRPr sz="1000"/>
          </a:p>
          <a:p>
            <a:pPr indent="0" lvl="0" marL="0" rtl="0" algn="l">
              <a:spcBef>
                <a:spcPts val="0"/>
              </a:spcBef>
              <a:spcAft>
                <a:spcPts val="0"/>
              </a:spcAft>
              <a:buNone/>
            </a:pPr>
            <a:r>
              <a:rPr lang="en" sz="1000" u="sng">
                <a:solidFill>
                  <a:schemeClr val="hlink"/>
                </a:solidFill>
                <a:hlinkClick r:id="rId12"/>
              </a:rPr>
              <a:t>https://drive.google.com/file/d/1egpa22VwglGtooVvshy4UxBI4sZqctzY/view?usp=sharing</a:t>
            </a:r>
            <a:endParaRPr sz="1000"/>
          </a:p>
          <a:p>
            <a:pPr indent="0" lvl="0" marL="0" rtl="0" algn="l">
              <a:spcBef>
                <a:spcPts val="0"/>
              </a:spcBef>
              <a:spcAft>
                <a:spcPts val="0"/>
              </a:spcAft>
              <a:buNone/>
            </a:pPr>
            <a:r>
              <a:rPr lang="en" sz="1000" u="sng">
                <a:solidFill>
                  <a:schemeClr val="hlink"/>
                </a:solidFill>
                <a:hlinkClick r:id="rId13"/>
              </a:rPr>
              <a:t>https://drive.google.com/file/d/17UvoAVudJvQE6No-eQll-HDENLqiDwoZ/view?usp=sharing</a:t>
            </a:r>
            <a:endParaRPr sz="1000"/>
          </a:p>
          <a:p>
            <a:pPr indent="0" lvl="0" marL="0" rtl="0" algn="l">
              <a:spcBef>
                <a:spcPts val="0"/>
              </a:spcBef>
              <a:spcAft>
                <a:spcPts val="0"/>
              </a:spcAft>
              <a:buNone/>
            </a:pPr>
            <a:r>
              <a:rPr lang="en" sz="1000" u="sng">
                <a:solidFill>
                  <a:schemeClr val="hlink"/>
                </a:solidFill>
                <a:hlinkClick r:id="rId14"/>
              </a:rPr>
              <a:t>https://drive.google.com/file/d/1jqoBSPPEwCBa0eEOB2YyEOF7m37r6Of8/view?usp=sharing</a:t>
            </a:r>
            <a:endParaRPr sz="1000"/>
          </a:p>
          <a:p>
            <a:pPr indent="0" lvl="0" marL="0" rtl="0" algn="l">
              <a:spcBef>
                <a:spcPts val="0"/>
              </a:spcBef>
              <a:spcAft>
                <a:spcPts val="0"/>
              </a:spcAft>
              <a:buNone/>
            </a:pPr>
            <a:r>
              <a:rPr lang="en" sz="1000" u="sng">
                <a:solidFill>
                  <a:schemeClr val="hlink"/>
                </a:solidFill>
                <a:hlinkClick r:id="rId15"/>
              </a:rPr>
              <a:t>https://drive.google.com/file/d/1IiPmZ77evjOw6TWrSNKnTkDEwuMHff8o/view?usp=sharing</a:t>
            </a:r>
            <a:endParaRPr sz="1000"/>
          </a:p>
          <a:p>
            <a:pPr indent="0" lvl="0" marL="0" rtl="0" algn="l">
              <a:spcBef>
                <a:spcPts val="0"/>
              </a:spcBef>
              <a:spcAft>
                <a:spcPts val="0"/>
              </a:spcAft>
              <a:buNone/>
            </a:pPr>
            <a:r>
              <a:rPr lang="en" sz="1000" u="sng">
                <a:solidFill>
                  <a:schemeClr val="hlink"/>
                </a:solidFill>
                <a:hlinkClick r:id="rId16"/>
              </a:rPr>
              <a:t>https://drive.google.com/file/d/1M4w89B9nQyiJBtf5ZMA8M-d5k5zHvmJ8/view?usp=sharing</a:t>
            </a:r>
            <a:endParaRPr sz="1000"/>
          </a:p>
          <a:p>
            <a:pPr indent="0" lvl="0" marL="0" rtl="0" algn="l">
              <a:spcBef>
                <a:spcPts val="0"/>
              </a:spcBef>
              <a:spcAft>
                <a:spcPts val="0"/>
              </a:spcAft>
              <a:buNone/>
            </a:pPr>
            <a:r>
              <a:rPr lang="en" sz="1000" u="sng">
                <a:solidFill>
                  <a:schemeClr val="hlink"/>
                </a:solidFill>
                <a:hlinkClick r:id="rId17"/>
              </a:rPr>
              <a:t>https://drive.google.com/file/d/1qD_-CLGLzV31JhkiAZREW3BQNgFdSWHt/view?usp=sharing</a:t>
            </a:r>
            <a:endParaRPr sz="1000"/>
          </a:p>
          <a:p>
            <a:pPr indent="0" lvl="0" marL="0" rtl="0" algn="l">
              <a:spcBef>
                <a:spcPts val="0"/>
              </a:spcBef>
              <a:spcAft>
                <a:spcPts val="0"/>
              </a:spcAft>
              <a:buNone/>
            </a:pPr>
            <a:r>
              <a:rPr lang="en" sz="1000" u="sng">
                <a:solidFill>
                  <a:schemeClr val="hlink"/>
                </a:solidFill>
                <a:hlinkClick r:id="rId18"/>
              </a:rPr>
              <a:t>https://drive.google.com/file/d/1lCn2AxeNDzUTcmalDlR170NRPqhK01iI/view?usp=sharing</a:t>
            </a:r>
            <a:endParaRPr sz="1000"/>
          </a:p>
          <a:p>
            <a:pPr indent="0" lvl="0" marL="0" rtl="0" algn="l">
              <a:spcBef>
                <a:spcPts val="0"/>
              </a:spcBef>
              <a:spcAft>
                <a:spcPts val="0"/>
              </a:spcAft>
              <a:buNone/>
            </a:pPr>
            <a:r>
              <a:rPr lang="en" sz="1000" u="sng">
                <a:solidFill>
                  <a:schemeClr val="hlink"/>
                </a:solidFill>
                <a:hlinkClick r:id="rId19"/>
              </a:rPr>
              <a:t>https://drive.google.com/file/d/1wYK79viTXnOHBAJA5amaYXRqUncqbDpr/view?usp=sharing</a:t>
            </a:r>
            <a:endParaRPr sz="1000"/>
          </a:p>
          <a:p>
            <a:pPr indent="0" lvl="0" marL="0" rtl="0" algn="l">
              <a:spcBef>
                <a:spcPts val="0"/>
              </a:spcBef>
              <a:spcAft>
                <a:spcPts val="0"/>
              </a:spcAft>
              <a:buNone/>
            </a:pPr>
            <a:r>
              <a:rPr lang="en" sz="1000" u="sng">
                <a:solidFill>
                  <a:schemeClr val="hlink"/>
                </a:solidFill>
                <a:hlinkClick r:id="rId20"/>
              </a:rPr>
              <a:t>https://drive.google.com/file/d/1WcxF7DNsBRLlfoH5m8g96aKk-tvexKVq/view?usp=sharing</a:t>
            </a:r>
            <a:endParaRPr sz="1000"/>
          </a:p>
          <a:p>
            <a:pPr indent="0" lvl="0" marL="0" rtl="0" algn="l">
              <a:spcBef>
                <a:spcPts val="0"/>
              </a:spcBef>
              <a:spcAft>
                <a:spcPts val="0"/>
              </a:spcAft>
              <a:buNone/>
            </a:pPr>
            <a:r>
              <a:rPr lang="en" sz="1000" u="sng">
                <a:solidFill>
                  <a:schemeClr val="hlink"/>
                </a:solidFill>
                <a:hlinkClick r:id="rId21"/>
              </a:rPr>
              <a:t>https://drive.google.com/file/d/17OTS6Q6AIG8P4d_t1JliTXmbT5Xzyl2y/view?usp=sharing</a:t>
            </a:r>
            <a:endParaRPr sz="1000"/>
          </a:p>
          <a:p>
            <a:pPr indent="0" lvl="0" marL="0" rtl="0" algn="l">
              <a:spcBef>
                <a:spcPts val="0"/>
              </a:spcBef>
              <a:spcAft>
                <a:spcPts val="0"/>
              </a:spcAft>
              <a:buNone/>
            </a:pPr>
            <a:r>
              <a:rPr lang="en" sz="1000" u="sng">
                <a:solidFill>
                  <a:schemeClr val="hlink"/>
                </a:solidFill>
                <a:hlinkClick r:id="rId22"/>
              </a:rPr>
              <a:t>https://docs.google.com/spreadsheets/d/1k-y98aEI8mB_mbGEBY_Kb1BNi5eXvcDcSN9wkq7KmS0/edit?usp=sharing</a:t>
            </a:r>
            <a:endParaRPr sz="1000"/>
          </a:p>
          <a:p>
            <a:pPr indent="0" lvl="0" marL="0" rtl="0" algn="l">
              <a:spcBef>
                <a:spcPts val="0"/>
              </a:spcBef>
              <a:spcAft>
                <a:spcPts val="0"/>
              </a:spcAft>
              <a:buNone/>
            </a:pPr>
            <a:r>
              <a:rPr lang="en" sz="1000" u="sng">
                <a:solidFill>
                  <a:schemeClr val="hlink"/>
                </a:solidFill>
                <a:hlinkClick r:id="rId23"/>
              </a:rPr>
              <a:t>https://docs.google.com/spreadsheet/pub?key=1k-y98aEI8mB_mbGEBY_Kb1BNi5eXvcDcSN9wkq7KmS0</a:t>
            </a:r>
            <a:endParaRPr sz="1000"/>
          </a:p>
          <a:p>
            <a:pPr indent="0" lvl="0" marL="0" rtl="0" algn="l">
              <a:spcBef>
                <a:spcPts val="0"/>
              </a:spcBef>
              <a:spcAft>
                <a:spcPts val="0"/>
              </a:spcAft>
              <a:buNone/>
            </a:pPr>
            <a:r>
              <a:rPr lang="en" sz="1000" u="sng">
                <a:solidFill>
                  <a:schemeClr val="hlink"/>
                </a:solidFill>
                <a:hlinkClick r:id="rId24"/>
              </a:rPr>
              <a:t>https://docs.google.com/spreadsheets/d/1k-y98aEI8mB_mbGEBY_Kb1BNi5eXvcDcSN9wkq7KmS0/pubhtml</a:t>
            </a:r>
            <a:endParaRPr sz="1000"/>
          </a:p>
          <a:p>
            <a:pPr indent="0" lvl="0" marL="0" rtl="0" algn="l">
              <a:spcBef>
                <a:spcPts val="0"/>
              </a:spcBef>
              <a:spcAft>
                <a:spcPts val="0"/>
              </a:spcAft>
              <a:buNone/>
            </a:pPr>
            <a:r>
              <a:rPr lang="en" sz="1000" u="sng">
                <a:solidFill>
                  <a:schemeClr val="hlink"/>
                </a:solidFill>
                <a:hlinkClick r:id="rId25"/>
              </a:rPr>
              <a:t>https://docs.google.com/spreadsheets/d/1k-y98aEI8mB_mbGEBY_Kb1BNi5eXvcDcSN9wkq7KmS0/pub</a:t>
            </a:r>
            <a:endParaRPr sz="1000"/>
          </a:p>
          <a:p>
            <a:pPr indent="0" lvl="0" marL="0" rtl="0" algn="l">
              <a:spcBef>
                <a:spcPts val="0"/>
              </a:spcBef>
              <a:spcAft>
                <a:spcPts val="0"/>
              </a:spcAft>
              <a:buNone/>
            </a:pPr>
            <a:r>
              <a:rPr lang="en" sz="1000" u="sng">
                <a:solidFill>
                  <a:schemeClr val="hlink"/>
                </a:solidFill>
                <a:hlinkClick r:id="rId26"/>
              </a:rPr>
              <a:t>https://docs.google.com/spreadsheets/d/1k-y98aEI8mB_mbGEBY_Kb1BNi5eXvcDcSN9wkq7KmS0/view</a:t>
            </a:r>
            <a:endParaRPr sz="1000"/>
          </a:p>
          <a:p>
            <a:pPr indent="0" lvl="0" marL="0" rtl="0" algn="l">
              <a:spcBef>
                <a:spcPts val="0"/>
              </a:spcBef>
              <a:spcAft>
                <a:spcPts val="0"/>
              </a:spcAft>
              <a:buNone/>
            </a:pPr>
            <a:r>
              <a:rPr lang="en" sz="1000" u="sng">
                <a:solidFill>
                  <a:schemeClr val="hlink"/>
                </a:solidFill>
                <a:hlinkClick r:id="rId27"/>
              </a:rPr>
              <a:t>https://docs.google.com/forms/d/1Rd3Tu0JAmivbwKFDZgWf1ioHLQuQxuau60buUpR-Hvw/edit?usp=sharing</a:t>
            </a:r>
            <a:endParaRPr sz="1000"/>
          </a:p>
          <a:p>
            <a:pPr indent="0" lvl="0" marL="0" rtl="0" algn="l">
              <a:spcBef>
                <a:spcPts val="0"/>
              </a:spcBef>
              <a:spcAft>
                <a:spcPts val="0"/>
              </a:spcAft>
              <a:buNone/>
            </a:pPr>
            <a:r>
              <a:rPr lang="en" sz="1000" u="sng">
                <a:solidFill>
                  <a:schemeClr val="hlink"/>
                </a:solidFill>
                <a:hlinkClick r:id="rId28"/>
              </a:rPr>
              <a:t>https://docs.google.com/drawings/d/1eMeUmfUHVChOczz5vYscxTU10HSIyaBJs9MlbVvFfpo/edit?usp=sharing</a:t>
            </a:r>
            <a:endParaRPr sz="1000"/>
          </a:p>
          <a:p>
            <a:pPr indent="0" lvl="0" marL="0" rtl="0" algn="l">
              <a:spcBef>
                <a:spcPts val="0"/>
              </a:spcBef>
              <a:spcAft>
                <a:spcPts val="0"/>
              </a:spcAft>
              <a:buNone/>
            </a:pPr>
            <a:r>
              <a:rPr lang="en" sz="1000" u="sng">
                <a:solidFill>
                  <a:schemeClr val="hlink"/>
                </a:solidFill>
                <a:hlinkClick r:id="rId29"/>
              </a:rPr>
              <a:t>https://drive.google.com/file/d/1bhL3geJOfPjA2roLlVYK6wbBAPwuok7P/view?usp=drivesdk</a:t>
            </a:r>
            <a:endParaRPr sz="1000"/>
          </a:p>
          <a:p>
            <a:pPr indent="0" lvl="0" marL="0" rtl="0" algn="l">
              <a:spcBef>
                <a:spcPts val="0"/>
              </a:spcBef>
              <a:spcAft>
                <a:spcPts val="0"/>
              </a:spcAft>
              <a:buNone/>
            </a:pPr>
            <a:r>
              <a:rPr lang="en" sz="1000" u="sng">
                <a:solidFill>
                  <a:schemeClr val="hlink"/>
                </a:solidFill>
                <a:hlinkClick r:id="rId30"/>
              </a:rPr>
              <a:t>https://sites.google.com/view/360videoboothforrentlakeforest/home</a:t>
            </a:r>
            <a:endParaRPr sz="1000"/>
          </a:p>
          <a:p>
            <a:pPr indent="0" lvl="0" marL="0" rtl="0" algn="l">
              <a:spcBef>
                <a:spcPts val="0"/>
              </a:spcBef>
              <a:spcAft>
                <a:spcPts val="0"/>
              </a:spcAft>
              <a:buNone/>
            </a:pPr>
            <a:r>
              <a:rPr lang="en" sz="1000" u="sng">
                <a:solidFill>
                  <a:schemeClr val="hlink"/>
                </a:solidFill>
                <a:hlinkClick r:id="rId31"/>
              </a:rPr>
              <a:t>https://docs.google.com/document/d/1dvLPfkYZHWQaVzZnQR8iIOLxy_FfSr3Gha6enyFJhqE/edit?usp=sharing</a:t>
            </a:r>
            <a:endParaRPr sz="1000"/>
          </a:p>
          <a:p>
            <a:pPr indent="0" lvl="0" marL="0" rtl="0" algn="l">
              <a:spcBef>
                <a:spcPts val="0"/>
              </a:spcBef>
              <a:spcAft>
                <a:spcPts val="0"/>
              </a:spcAft>
              <a:buNone/>
            </a:pPr>
            <a:r>
              <a:rPr lang="en" sz="1000" u="sng">
                <a:solidFill>
                  <a:schemeClr val="hlink"/>
                </a:solidFill>
                <a:hlinkClick r:id="rId32"/>
              </a:rPr>
              <a:t>https://docs.google.com/document/d/1dvLPfkYZHWQaVzZnQR8iIOLxy_FfSr3Gha6enyFJhqE/pub</a:t>
            </a:r>
            <a:endParaRPr sz="1000"/>
          </a:p>
          <a:p>
            <a:pPr indent="0" lvl="0" marL="0" rtl="0" algn="l">
              <a:spcBef>
                <a:spcPts val="0"/>
              </a:spcBef>
              <a:spcAft>
                <a:spcPts val="0"/>
              </a:spcAft>
              <a:buNone/>
            </a:pPr>
            <a:r>
              <a:rPr lang="en" sz="1000" u="sng">
                <a:solidFill>
                  <a:schemeClr val="hlink"/>
                </a:solidFill>
                <a:hlinkClick r:id="rId33"/>
              </a:rPr>
              <a:t>https://docs.google.com/document/d/1dvLPfkYZHWQaVzZnQR8iIOLxy_FfSr3Gha6enyFJhqE/view</a:t>
            </a:r>
            <a:endParaRPr sz="1000"/>
          </a:p>
          <a:p>
            <a:pPr indent="0" lvl="0" marL="0" rtl="0" algn="l">
              <a:spcBef>
                <a:spcPts val="0"/>
              </a:spcBef>
              <a:spcAft>
                <a:spcPts val="0"/>
              </a:spcAft>
              <a:buNone/>
            </a:pPr>
            <a:r>
              <a:rPr lang="en" sz="1000" u="sng">
                <a:solidFill>
                  <a:schemeClr val="hlink"/>
                </a:solidFill>
                <a:hlinkClick r:id="rId34"/>
              </a:rPr>
              <a:t>https://docs.google.com/presentation/d/1NwWkhbSbzGer_Lw4SZXOsrK-hq5x8JulkTC9X-UFOBE/edit?usp=sharing</a:t>
            </a:r>
            <a:endParaRPr sz="1000"/>
          </a:p>
          <a:p>
            <a:pPr indent="0" lvl="0" marL="0" rtl="0" algn="l">
              <a:spcBef>
                <a:spcPts val="0"/>
              </a:spcBef>
              <a:spcAft>
                <a:spcPts val="0"/>
              </a:spcAft>
              <a:buNone/>
            </a:pPr>
            <a:r>
              <a:rPr lang="en" sz="1000" u="sng">
                <a:solidFill>
                  <a:schemeClr val="hlink"/>
                </a:solidFill>
                <a:hlinkClick r:id="rId35"/>
              </a:rPr>
              <a:t>https://docs.google.com/presentation/d/1NwWkhbSbzGer_Lw4SZXOsrK-hq5x8JulkTC9X-UFOBE/pub</a:t>
            </a:r>
            <a:endParaRPr sz="1000"/>
          </a:p>
          <a:p>
            <a:pPr indent="0" lvl="0" marL="0" rtl="0" algn="l">
              <a:spcBef>
                <a:spcPts val="0"/>
              </a:spcBef>
              <a:spcAft>
                <a:spcPts val="0"/>
              </a:spcAft>
              <a:buNone/>
            </a:pPr>
            <a:r>
              <a:rPr lang="en" sz="1000" u="sng">
                <a:solidFill>
                  <a:schemeClr val="hlink"/>
                </a:solidFill>
                <a:hlinkClick r:id="rId36"/>
              </a:rPr>
              <a:t>https://docs.google.com/presentation/d/1NwWkhbSbzGer_Lw4SZXOsrK-hq5x8JulkTC9X-UFOBE/view</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SLIDES_API29828494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SLIDES_API29828494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Photobooth LED Enclosure rental San Fernando,Vogue Photobooth LED Enclosure rental  San Gabriel,Vogue Photobooth LED Enclosure rental  San Marino,Vogue Photobooth LED Enclosure rental  Santa Fe Springs,Vogue Photobooth LED Enclosure rental  Santa Monica,Vogue Photobooth LED Enclosure rental Los Angeles</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SLIDES_API29828494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SLIDES_API29828494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SLIDES_API29828494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SLIDES_API29828494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SLIDES_API29828494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SLIDES_API29828494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SLIDES_API29828494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SLIDES_API29828494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SLIDES_API29828494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SLIDES_API29828494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SLIDES_API29828494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SLIDES_API29828494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SLIDES_API29828494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SLIDES_API29828494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SLIDES_API29828494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SLIDES_API29828494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SLIDES_API29828494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SLIDES_API29828494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29828494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29828494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SLIDES_API29828494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SLIDES_API29828494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SLIDES_API29828494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SLIDES_API29828494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https://sites.google.com/view/photoboothrentalsinlosangeles/home</a:t>
            </a:r>
            <a:endParaRPr sz="1000"/>
          </a:p>
          <a:p>
            <a:pPr indent="0" lvl="0" marL="0" rtl="0" algn="l">
              <a:spcBef>
                <a:spcPts val="0"/>
              </a:spcBef>
              <a:spcAft>
                <a:spcPts val="0"/>
              </a:spcAft>
              <a:buNone/>
            </a:pPr>
            <a:r>
              <a:rPr lang="en" sz="1000" u="sng">
                <a:solidFill>
                  <a:schemeClr val="hlink"/>
                </a:solidFill>
                <a:hlinkClick r:id="rId3"/>
              </a:rPr>
              <a:t>https://drive.google.com/drive/folders/1I8RjD90WsFU012AOzcZpdGc5uEnaXwug?usp=sharing</a:t>
            </a:r>
            <a:endParaRPr sz="1000"/>
          </a:p>
          <a:p>
            <a:pPr indent="0" lvl="0" marL="0" rtl="0" algn="l">
              <a:spcBef>
                <a:spcPts val="0"/>
              </a:spcBef>
              <a:spcAft>
                <a:spcPts val="0"/>
              </a:spcAft>
              <a:buNone/>
            </a:pPr>
            <a:r>
              <a:rPr lang="en" sz="1000" u="sng">
                <a:solidFill>
                  <a:schemeClr val="hlink"/>
                </a:solidFill>
                <a:hlinkClick r:id="rId4"/>
              </a:rPr>
              <a:t>https://drive.google.com/drive/folders/1xDQarFWSP-53LHAsV42KatodE4yUkaul?usp=sharing</a:t>
            </a:r>
            <a:endParaRPr sz="1000"/>
          </a:p>
          <a:p>
            <a:pPr indent="0" lvl="0" marL="0" rtl="0" algn="l">
              <a:spcBef>
                <a:spcPts val="0"/>
              </a:spcBef>
              <a:spcAft>
                <a:spcPts val="0"/>
              </a:spcAft>
              <a:buNone/>
            </a:pPr>
            <a:r>
              <a:rPr lang="en" sz="1000" u="sng">
                <a:solidFill>
                  <a:schemeClr val="hlink"/>
                </a:solidFill>
                <a:hlinkClick r:id="rId5"/>
              </a:rPr>
              <a:t>https://drive.google.com/drive/folders/1mTSIbK3cW2z2Hsitb1XMDrodMZ8d_llW?usp=sharing</a:t>
            </a:r>
            <a:endParaRPr sz="1000"/>
          </a:p>
          <a:p>
            <a:pPr indent="0" lvl="0" marL="0" rtl="0" algn="l">
              <a:spcBef>
                <a:spcPts val="0"/>
              </a:spcBef>
              <a:spcAft>
                <a:spcPts val="0"/>
              </a:spcAft>
              <a:buNone/>
            </a:pPr>
            <a:r>
              <a:rPr lang="en" sz="1000" u="sng">
                <a:solidFill>
                  <a:schemeClr val="hlink"/>
                </a:solidFill>
                <a:hlinkClick r:id="rId6"/>
              </a:rPr>
              <a:t>https://drive.google.com/drive/folders/1f7mkeZUrX_Y6-Wwpxk2KBv4cv18oytK0?usp=sharing</a:t>
            </a:r>
            <a:endParaRPr sz="1000"/>
          </a:p>
          <a:p>
            <a:pPr indent="0" lvl="0" marL="0" rtl="0" algn="l">
              <a:spcBef>
                <a:spcPts val="0"/>
              </a:spcBef>
              <a:spcAft>
                <a:spcPts val="0"/>
              </a:spcAft>
              <a:buNone/>
            </a:pPr>
            <a:r>
              <a:rPr lang="en" sz="1000" u="sng">
                <a:solidFill>
                  <a:schemeClr val="hlink"/>
                </a:solidFill>
                <a:hlinkClick r:id="rId7"/>
              </a:rPr>
              <a:t>https://drive.google.com/drive/folders/186Ho7n2Z_8vcHOdwMeDQUOUW5_eyXJtX?usp=sharing</a:t>
            </a:r>
            <a:endParaRPr sz="1000"/>
          </a:p>
          <a:p>
            <a:pPr indent="0" lvl="0" marL="0" rtl="0" algn="l">
              <a:spcBef>
                <a:spcPts val="0"/>
              </a:spcBef>
              <a:spcAft>
                <a:spcPts val="0"/>
              </a:spcAft>
              <a:buNone/>
            </a:pPr>
            <a:r>
              <a:rPr lang="en" sz="1000" u="sng">
                <a:solidFill>
                  <a:schemeClr val="hlink"/>
                </a:solidFill>
                <a:hlinkClick r:id="rId8"/>
              </a:rPr>
              <a:t>https://drive.google.com/file/d/1RSCqjaFOM9EdZ8qtwW-RfkfB6TohxwYh/view?usp=sharing</a:t>
            </a:r>
            <a:endParaRPr sz="1000"/>
          </a:p>
          <a:p>
            <a:pPr indent="0" lvl="0" marL="0" rtl="0" algn="l">
              <a:spcBef>
                <a:spcPts val="0"/>
              </a:spcBef>
              <a:spcAft>
                <a:spcPts val="0"/>
              </a:spcAft>
              <a:buNone/>
            </a:pPr>
            <a:r>
              <a:rPr lang="en" sz="1000" u="sng">
                <a:solidFill>
                  <a:schemeClr val="hlink"/>
                </a:solidFill>
                <a:hlinkClick r:id="rId9"/>
              </a:rPr>
              <a:t>https://drive.google.com/file/d/17kLOrlfmGbXEuBh_nrp4KqUuwco88Zdk/view?usp=sharing</a:t>
            </a:r>
            <a:endParaRPr sz="1000"/>
          </a:p>
          <a:p>
            <a:pPr indent="0" lvl="0" marL="0" rtl="0" algn="l">
              <a:spcBef>
                <a:spcPts val="0"/>
              </a:spcBef>
              <a:spcAft>
                <a:spcPts val="0"/>
              </a:spcAft>
              <a:buNone/>
            </a:pPr>
            <a:r>
              <a:rPr lang="en" sz="1000" u="sng">
                <a:solidFill>
                  <a:schemeClr val="hlink"/>
                </a:solidFill>
                <a:hlinkClick r:id="rId10"/>
              </a:rPr>
              <a:t>https://drive.google.com/file/d/1EwnN8tjK5zFem2CehhBqLTD09AGuzmaK/view?usp=sharing</a:t>
            </a:r>
            <a:endParaRPr sz="1000"/>
          </a:p>
          <a:p>
            <a:pPr indent="0" lvl="0" marL="0" rtl="0" algn="l">
              <a:spcBef>
                <a:spcPts val="0"/>
              </a:spcBef>
              <a:spcAft>
                <a:spcPts val="0"/>
              </a:spcAft>
              <a:buNone/>
            </a:pPr>
            <a:r>
              <a:rPr lang="en" sz="1000" u="sng">
                <a:solidFill>
                  <a:schemeClr val="hlink"/>
                </a:solidFill>
                <a:hlinkClick r:id="rId11"/>
              </a:rPr>
              <a:t>https://drive.google.com/file/d/1PkftqzN80DPQ3_tPxEBvCNQ0y-H560_z/view?usp=sharing</a:t>
            </a:r>
            <a:endParaRPr sz="1000"/>
          </a:p>
          <a:p>
            <a:pPr indent="0" lvl="0" marL="0" rtl="0" algn="l">
              <a:spcBef>
                <a:spcPts val="0"/>
              </a:spcBef>
              <a:spcAft>
                <a:spcPts val="0"/>
              </a:spcAft>
              <a:buNone/>
            </a:pPr>
            <a:r>
              <a:rPr lang="en" sz="1000" u="sng">
                <a:solidFill>
                  <a:schemeClr val="hlink"/>
                </a:solidFill>
                <a:hlinkClick r:id="rId12"/>
              </a:rPr>
              <a:t>https://drive.google.com/file/d/1egpa22VwglGtooVvshy4UxBI4sZqctzY/view?usp=sharing</a:t>
            </a:r>
            <a:endParaRPr sz="1000"/>
          </a:p>
          <a:p>
            <a:pPr indent="0" lvl="0" marL="0" rtl="0" algn="l">
              <a:spcBef>
                <a:spcPts val="0"/>
              </a:spcBef>
              <a:spcAft>
                <a:spcPts val="0"/>
              </a:spcAft>
              <a:buNone/>
            </a:pPr>
            <a:r>
              <a:rPr lang="en" sz="1000" u="sng">
                <a:solidFill>
                  <a:schemeClr val="hlink"/>
                </a:solidFill>
                <a:hlinkClick r:id="rId13"/>
              </a:rPr>
              <a:t>https://drive.google.com/file/d/17UvoAVudJvQE6No-eQll-HDENLqiDwoZ/view?usp=sharing</a:t>
            </a:r>
            <a:endParaRPr sz="1000"/>
          </a:p>
          <a:p>
            <a:pPr indent="0" lvl="0" marL="0" rtl="0" algn="l">
              <a:spcBef>
                <a:spcPts val="0"/>
              </a:spcBef>
              <a:spcAft>
                <a:spcPts val="0"/>
              </a:spcAft>
              <a:buNone/>
            </a:pPr>
            <a:r>
              <a:rPr lang="en" sz="1000" u="sng">
                <a:solidFill>
                  <a:schemeClr val="hlink"/>
                </a:solidFill>
                <a:hlinkClick r:id="rId14"/>
              </a:rPr>
              <a:t>https://drive.google.com/file/d/1jqoBSPPEwCBa0eEOB2YyEOF7m37r6Of8/view?usp=sharing</a:t>
            </a:r>
            <a:endParaRPr sz="1000"/>
          </a:p>
          <a:p>
            <a:pPr indent="0" lvl="0" marL="0" rtl="0" algn="l">
              <a:spcBef>
                <a:spcPts val="0"/>
              </a:spcBef>
              <a:spcAft>
                <a:spcPts val="0"/>
              </a:spcAft>
              <a:buNone/>
            </a:pPr>
            <a:r>
              <a:rPr lang="en" sz="1000" u="sng">
                <a:solidFill>
                  <a:schemeClr val="hlink"/>
                </a:solidFill>
                <a:hlinkClick r:id="rId15"/>
              </a:rPr>
              <a:t>https://drive.google.com/file/d/1IiPmZ77evjOw6TWrSNKnTkDEwuMHff8o/view?usp=sharing</a:t>
            </a:r>
            <a:endParaRPr sz="1000"/>
          </a:p>
          <a:p>
            <a:pPr indent="0" lvl="0" marL="0" rtl="0" algn="l">
              <a:spcBef>
                <a:spcPts val="0"/>
              </a:spcBef>
              <a:spcAft>
                <a:spcPts val="0"/>
              </a:spcAft>
              <a:buNone/>
            </a:pPr>
            <a:r>
              <a:rPr lang="en" sz="1000" u="sng">
                <a:solidFill>
                  <a:schemeClr val="hlink"/>
                </a:solidFill>
                <a:hlinkClick r:id="rId16"/>
              </a:rPr>
              <a:t>https://drive.google.com/file/d/1M4w89B9nQyiJBtf5ZMA8M-d5k5zHvmJ8/view?usp=sharing</a:t>
            </a:r>
            <a:endParaRPr sz="1000"/>
          </a:p>
          <a:p>
            <a:pPr indent="0" lvl="0" marL="0" rtl="0" algn="l">
              <a:spcBef>
                <a:spcPts val="0"/>
              </a:spcBef>
              <a:spcAft>
                <a:spcPts val="0"/>
              </a:spcAft>
              <a:buNone/>
            </a:pPr>
            <a:r>
              <a:rPr lang="en" sz="1000" u="sng">
                <a:solidFill>
                  <a:schemeClr val="hlink"/>
                </a:solidFill>
                <a:hlinkClick r:id="rId17"/>
              </a:rPr>
              <a:t>https://drive.google.com/file/d/1qD_-CLGLzV31JhkiAZREW3BQNgFdSWHt/view?usp=sharing</a:t>
            </a:r>
            <a:endParaRPr sz="1000"/>
          </a:p>
          <a:p>
            <a:pPr indent="0" lvl="0" marL="0" rtl="0" algn="l">
              <a:spcBef>
                <a:spcPts val="0"/>
              </a:spcBef>
              <a:spcAft>
                <a:spcPts val="0"/>
              </a:spcAft>
              <a:buNone/>
            </a:pPr>
            <a:r>
              <a:rPr lang="en" sz="1000" u="sng">
                <a:solidFill>
                  <a:schemeClr val="hlink"/>
                </a:solidFill>
                <a:hlinkClick r:id="rId18"/>
              </a:rPr>
              <a:t>https://drive.google.com/file/d/1lCn2AxeNDzUTcmalDlR170NRPqhK01iI/view?usp=sharing</a:t>
            </a:r>
            <a:endParaRPr sz="1000"/>
          </a:p>
          <a:p>
            <a:pPr indent="0" lvl="0" marL="0" rtl="0" algn="l">
              <a:spcBef>
                <a:spcPts val="0"/>
              </a:spcBef>
              <a:spcAft>
                <a:spcPts val="0"/>
              </a:spcAft>
              <a:buNone/>
            </a:pPr>
            <a:r>
              <a:rPr lang="en" sz="1000" u="sng">
                <a:solidFill>
                  <a:schemeClr val="hlink"/>
                </a:solidFill>
                <a:hlinkClick r:id="rId19"/>
              </a:rPr>
              <a:t>https://drive.google.com/file/d/1wYK79viTXnOHBAJA5amaYXRqUncqbDpr/view?usp=sharing</a:t>
            </a:r>
            <a:endParaRPr sz="1000"/>
          </a:p>
          <a:p>
            <a:pPr indent="0" lvl="0" marL="0" rtl="0" algn="l">
              <a:spcBef>
                <a:spcPts val="0"/>
              </a:spcBef>
              <a:spcAft>
                <a:spcPts val="0"/>
              </a:spcAft>
              <a:buNone/>
            </a:pPr>
            <a:r>
              <a:rPr lang="en" sz="1000" u="sng">
                <a:solidFill>
                  <a:schemeClr val="hlink"/>
                </a:solidFill>
                <a:hlinkClick r:id="rId20"/>
              </a:rPr>
              <a:t>https://drive.google.com/file/d/1WcxF7DNsBRLlfoH5m8g96aKk-tvexKVq/view?usp=sharing</a:t>
            </a:r>
            <a:endParaRPr sz="1000"/>
          </a:p>
          <a:p>
            <a:pPr indent="0" lvl="0" marL="0" rtl="0" algn="l">
              <a:spcBef>
                <a:spcPts val="0"/>
              </a:spcBef>
              <a:spcAft>
                <a:spcPts val="0"/>
              </a:spcAft>
              <a:buNone/>
            </a:pPr>
            <a:r>
              <a:rPr lang="en" sz="1000" u="sng">
                <a:solidFill>
                  <a:schemeClr val="hlink"/>
                </a:solidFill>
                <a:hlinkClick r:id="rId21"/>
              </a:rPr>
              <a:t>https://drive.google.com/file/d/17OTS6Q6AIG8P4d_t1JliTXmbT5Xzyl2y/view?usp=sharing</a:t>
            </a:r>
            <a:endParaRPr sz="1000"/>
          </a:p>
          <a:p>
            <a:pPr indent="0" lvl="0" marL="0" rtl="0" algn="l">
              <a:spcBef>
                <a:spcPts val="0"/>
              </a:spcBef>
              <a:spcAft>
                <a:spcPts val="0"/>
              </a:spcAft>
              <a:buNone/>
            </a:pPr>
            <a:r>
              <a:rPr lang="en" sz="1000" u="sng">
                <a:solidFill>
                  <a:schemeClr val="hlink"/>
                </a:solidFill>
                <a:hlinkClick r:id="rId22"/>
              </a:rPr>
              <a:t>https://docs.google.com/spreadsheets/d/1k-y98aEI8mB_mbGEBY_Kb1BNi5eXvcDcSN9wkq7KmS0/edit?usp=sharing</a:t>
            </a:r>
            <a:endParaRPr sz="1000"/>
          </a:p>
          <a:p>
            <a:pPr indent="0" lvl="0" marL="0" rtl="0" algn="l">
              <a:spcBef>
                <a:spcPts val="0"/>
              </a:spcBef>
              <a:spcAft>
                <a:spcPts val="0"/>
              </a:spcAft>
              <a:buNone/>
            </a:pPr>
            <a:r>
              <a:rPr lang="en" sz="1000" u="sng">
                <a:solidFill>
                  <a:schemeClr val="hlink"/>
                </a:solidFill>
                <a:hlinkClick r:id="rId23"/>
              </a:rPr>
              <a:t>https://docs.google.com/spreadsheet/pub?key=1k-y98aEI8mB_mbGEBY_Kb1BNi5eXvcDcSN9wkq7KmS0</a:t>
            </a:r>
            <a:endParaRPr sz="1000"/>
          </a:p>
          <a:p>
            <a:pPr indent="0" lvl="0" marL="0" rtl="0" algn="l">
              <a:spcBef>
                <a:spcPts val="0"/>
              </a:spcBef>
              <a:spcAft>
                <a:spcPts val="0"/>
              </a:spcAft>
              <a:buNone/>
            </a:pPr>
            <a:r>
              <a:rPr lang="en" sz="1000" u="sng">
                <a:solidFill>
                  <a:schemeClr val="hlink"/>
                </a:solidFill>
                <a:hlinkClick r:id="rId24"/>
              </a:rPr>
              <a:t>https://docs.google.com/spreadsheets/d/1k-y98aEI8mB_mbGEBY_Kb1BNi5eXvcDcSN9wkq7KmS0/pubhtml</a:t>
            </a:r>
            <a:endParaRPr sz="1000"/>
          </a:p>
          <a:p>
            <a:pPr indent="0" lvl="0" marL="0" rtl="0" algn="l">
              <a:spcBef>
                <a:spcPts val="0"/>
              </a:spcBef>
              <a:spcAft>
                <a:spcPts val="0"/>
              </a:spcAft>
              <a:buNone/>
            </a:pPr>
            <a:r>
              <a:rPr lang="en" sz="1000" u="sng">
                <a:solidFill>
                  <a:schemeClr val="hlink"/>
                </a:solidFill>
                <a:hlinkClick r:id="rId25"/>
              </a:rPr>
              <a:t>https://docs.google.com/spreadsheets/d/1k-y98aEI8mB_mbGEBY_Kb1BNi5eXvcDcSN9wkq7KmS0/pub</a:t>
            </a:r>
            <a:endParaRPr sz="1000"/>
          </a:p>
          <a:p>
            <a:pPr indent="0" lvl="0" marL="0" rtl="0" algn="l">
              <a:spcBef>
                <a:spcPts val="0"/>
              </a:spcBef>
              <a:spcAft>
                <a:spcPts val="0"/>
              </a:spcAft>
              <a:buNone/>
            </a:pPr>
            <a:r>
              <a:rPr lang="en" sz="1000" u="sng">
                <a:solidFill>
                  <a:schemeClr val="hlink"/>
                </a:solidFill>
                <a:hlinkClick r:id="rId26"/>
              </a:rPr>
              <a:t>https://docs.google.com/spreadsheets/d/1k-y98aEI8mB_mbGEBY_Kb1BNi5eXvcDcSN9wkq7KmS0/view</a:t>
            </a:r>
            <a:endParaRPr sz="1000"/>
          </a:p>
          <a:p>
            <a:pPr indent="0" lvl="0" marL="0" rtl="0" algn="l">
              <a:spcBef>
                <a:spcPts val="0"/>
              </a:spcBef>
              <a:spcAft>
                <a:spcPts val="0"/>
              </a:spcAft>
              <a:buNone/>
            </a:pPr>
            <a:r>
              <a:rPr lang="en" sz="1000" u="sng">
                <a:solidFill>
                  <a:schemeClr val="hlink"/>
                </a:solidFill>
                <a:hlinkClick r:id="rId27"/>
              </a:rPr>
              <a:t>https://docs.google.com/forms/d/1Rd3Tu0JAmivbwKFDZgWf1ioHLQuQxuau60buUpR-Hvw/edit?usp=sharing</a:t>
            </a:r>
            <a:endParaRPr sz="1000"/>
          </a:p>
          <a:p>
            <a:pPr indent="0" lvl="0" marL="0" rtl="0" algn="l">
              <a:spcBef>
                <a:spcPts val="0"/>
              </a:spcBef>
              <a:spcAft>
                <a:spcPts val="0"/>
              </a:spcAft>
              <a:buNone/>
            </a:pPr>
            <a:r>
              <a:rPr lang="en" sz="1000" u="sng">
                <a:solidFill>
                  <a:schemeClr val="hlink"/>
                </a:solidFill>
                <a:hlinkClick r:id="rId28"/>
              </a:rPr>
              <a:t>https://docs.google.com/drawings/d/1eMeUmfUHVChOczz5vYscxTU10HSIyaBJs9MlbVvFfpo/edit?usp=sharing</a:t>
            </a:r>
            <a:endParaRPr sz="1000"/>
          </a:p>
          <a:p>
            <a:pPr indent="0" lvl="0" marL="0" rtl="0" algn="l">
              <a:spcBef>
                <a:spcPts val="0"/>
              </a:spcBef>
              <a:spcAft>
                <a:spcPts val="0"/>
              </a:spcAft>
              <a:buNone/>
            </a:pPr>
            <a:r>
              <a:rPr lang="en" sz="1000" u="sng">
                <a:solidFill>
                  <a:schemeClr val="hlink"/>
                </a:solidFill>
                <a:hlinkClick r:id="rId29"/>
              </a:rPr>
              <a:t>https://drive.google.com/file/d/1bhL3geJOfPjA2roLlVYK6wbBAPwuok7P/view?usp=drivesdk</a:t>
            </a:r>
            <a:endParaRPr sz="1000"/>
          </a:p>
          <a:p>
            <a:pPr indent="0" lvl="0" marL="0" rtl="0" algn="l">
              <a:spcBef>
                <a:spcPts val="0"/>
              </a:spcBef>
              <a:spcAft>
                <a:spcPts val="0"/>
              </a:spcAft>
              <a:buNone/>
            </a:pPr>
            <a:r>
              <a:rPr lang="en" sz="1000" u="sng">
                <a:solidFill>
                  <a:schemeClr val="hlink"/>
                </a:solidFill>
                <a:hlinkClick r:id="rId30"/>
              </a:rPr>
              <a:t>https://sites.google.com/view/360videoboothforrentlakeforest/home</a:t>
            </a:r>
            <a:endParaRPr sz="1000"/>
          </a:p>
          <a:p>
            <a:pPr indent="0" lvl="0" marL="0" rtl="0" algn="l">
              <a:spcBef>
                <a:spcPts val="0"/>
              </a:spcBef>
              <a:spcAft>
                <a:spcPts val="0"/>
              </a:spcAft>
              <a:buNone/>
            </a:pPr>
            <a:r>
              <a:rPr lang="en" sz="1000" u="sng">
                <a:solidFill>
                  <a:schemeClr val="hlink"/>
                </a:solidFill>
                <a:hlinkClick r:id="rId31"/>
              </a:rPr>
              <a:t>https://docs.google.com/document/d/1dvLPfkYZHWQaVzZnQR8iIOLxy_FfSr3Gha6enyFJhqE/edit?usp=sharing</a:t>
            </a:r>
            <a:endParaRPr sz="1000"/>
          </a:p>
          <a:p>
            <a:pPr indent="0" lvl="0" marL="0" rtl="0" algn="l">
              <a:spcBef>
                <a:spcPts val="0"/>
              </a:spcBef>
              <a:spcAft>
                <a:spcPts val="0"/>
              </a:spcAft>
              <a:buNone/>
            </a:pPr>
            <a:r>
              <a:rPr lang="en" sz="1000" u="sng">
                <a:solidFill>
                  <a:schemeClr val="hlink"/>
                </a:solidFill>
                <a:hlinkClick r:id="rId32"/>
              </a:rPr>
              <a:t>https://docs.google.com/document/d/1dvLPfkYZHWQaVzZnQR8iIOLxy_FfSr3Gha6enyFJhqE/pub</a:t>
            </a:r>
            <a:endParaRPr sz="1000"/>
          </a:p>
          <a:p>
            <a:pPr indent="0" lvl="0" marL="0" rtl="0" algn="l">
              <a:spcBef>
                <a:spcPts val="0"/>
              </a:spcBef>
              <a:spcAft>
                <a:spcPts val="0"/>
              </a:spcAft>
              <a:buNone/>
            </a:pPr>
            <a:r>
              <a:rPr lang="en" sz="1000" u="sng">
                <a:solidFill>
                  <a:schemeClr val="hlink"/>
                </a:solidFill>
                <a:hlinkClick r:id="rId33"/>
              </a:rPr>
              <a:t>https://docs.google.com/document/d/1dvLPfkYZHWQaVzZnQR8iIOLxy_FfSr3Gha6enyFJhqE/view</a:t>
            </a:r>
            <a:endParaRPr sz="1000"/>
          </a:p>
          <a:p>
            <a:pPr indent="0" lvl="0" marL="0" rtl="0" algn="l">
              <a:spcBef>
                <a:spcPts val="0"/>
              </a:spcBef>
              <a:spcAft>
                <a:spcPts val="0"/>
              </a:spcAft>
              <a:buNone/>
            </a:pPr>
            <a:r>
              <a:rPr lang="en" sz="1000" u="sng">
                <a:solidFill>
                  <a:schemeClr val="hlink"/>
                </a:solidFill>
                <a:hlinkClick r:id="rId34"/>
              </a:rPr>
              <a:t>https://docs.google.com/presentation/d/1NwWkhbSbzGer_Lw4SZXOsrK-hq5x8JulkTC9X-UFOBE/edit?usp=sharing</a:t>
            </a:r>
            <a:endParaRPr sz="1000"/>
          </a:p>
          <a:p>
            <a:pPr indent="0" lvl="0" marL="0" rtl="0" algn="l">
              <a:spcBef>
                <a:spcPts val="0"/>
              </a:spcBef>
              <a:spcAft>
                <a:spcPts val="0"/>
              </a:spcAft>
              <a:buNone/>
            </a:pPr>
            <a:r>
              <a:rPr lang="en" sz="1000" u="sng">
                <a:solidFill>
                  <a:schemeClr val="hlink"/>
                </a:solidFill>
                <a:hlinkClick r:id="rId35"/>
              </a:rPr>
              <a:t>https://docs.google.com/presentation/d/1NwWkhbSbzGer_Lw4SZXOsrK-hq5x8JulkTC9X-UFOBE/pub</a:t>
            </a:r>
            <a:endParaRPr sz="1000"/>
          </a:p>
          <a:p>
            <a:pPr indent="0" lvl="0" marL="0" rtl="0" algn="l">
              <a:spcBef>
                <a:spcPts val="0"/>
              </a:spcBef>
              <a:spcAft>
                <a:spcPts val="0"/>
              </a:spcAft>
              <a:buNone/>
            </a:pPr>
            <a:r>
              <a:rPr lang="en" sz="1000" u="sng">
                <a:solidFill>
                  <a:schemeClr val="hlink"/>
                </a:solidFill>
                <a:hlinkClick r:id="rId36"/>
              </a:rPr>
              <a:t>https://docs.google.com/presentation/d/1NwWkhbSbzGer_Lw4SZXOsrK-hq5x8JulkTC9X-UFOBE/view</a:t>
            </a:r>
            <a:endParaRPr sz="1000"/>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SLIDES_API29828494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SLIDES_API29828494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Photobooth LED Enclosure rental San Fernando,Vogue Photobooth LED Enclosure rental  San Gabriel,Vogue Photobooth LED Enclosure rental  San Marino,Vogue Photobooth LED Enclosure rental  Santa Fe Springs,Vogue Photobooth LED Enclosure rental  Santa Monica,Vogue Photobooth LED Enclosure rental Los Angeles</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29828494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29828494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Photobooth LED Enclosure rental San Fernando,Vogue Photobooth LED Enclosure rental  San Gabriel,Vogue Photobooth LED Enclosure rental  San Marino,Vogue Photobooth LED Enclosure rental  Santa Fe Springs,Vogue Photobooth LED Enclosure rental  Santa Monica,Vogue Photobooth LED Enclosure rental Los Angeles</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SLIDES_API29828494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SLIDES_API29828494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360 Photo Booth Rental in Irvine, CA23600 Rockfield Blvd, Lake Forest, CA 92630(562) 303-9926</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SLIDES_API29828494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SLIDES_API29828494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360 Photo Booth Rental in Irvine, CA23600 Rockfield Blvd, Lake Forest, CA 92630(562) 303-9926</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SLIDES_API29828494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SLIDES_API29828494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SLIDES_API29828494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SLIDES_API29828494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SLIDES_API29828494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SLIDES_API29828494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Photobooth LED Enclosure rental San Fernando,Vogue Photobooth LED Enclosure rental  San Gabriel,Vogue Photobooth LED Enclosure rental  San Marino,Vogue Photobooth LED Enclosure rental  Santa Fe Springs,Vogue Photobooth LED Enclosure rental  Santa Monica,Vogue Photobooth LED Enclosure rental Los Angeles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SLIDES_API29828494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SLIDES_API29828494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photoboothrentalsinlosangeles/hom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hyperlink" Target="https://sites.google.com/view/photoboothrentalsinlosangeles/hom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sites.google.com/view/photoboothrentalsinlosangeles/hom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sites.google.com/view/photoboothrentalsinlosangeles/home" TargetMode="External"/><Relationship Id="rId4" Type="http://schemas.openxmlformats.org/officeDocument/2006/relationships/hyperlink" Target="http://www.youtube.com/watch?v=0DrDebwUyxU" TargetMode="External"/><Relationship Id="rId5"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photoboothrentalsinlosangeles/home" TargetMode="External"/><Relationship Id="rId4" Type="http://schemas.openxmlformats.org/officeDocument/2006/relationships/hyperlink" Target="http://www.youtube.com/watch?v=CKGtP_E9BeM" TargetMode="External"/><Relationship Id="rId5"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photoboothrentalsinlosangeles/hom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photoboothrentalsinlosangeles/home" TargetMode="External"/><Relationship Id="rId4" Type="http://schemas.openxmlformats.org/officeDocument/2006/relationships/hyperlink" Target="http://www.youtube.com/watch?v=PEkTOkITST8" TargetMode="External"/><Relationship Id="rId5"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photoboothrentalsinlosangeles/home" TargetMode="External"/><Relationship Id="rId4" Type="http://schemas.openxmlformats.org/officeDocument/2006/relationships/hyperlink" Target="http://www.youtube.com/watch?v=cqcJ3PkKQSg" TargetMode="External"/><Relationship Id="rId5"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photoboothrentalsinlosangeles/home" TargetMode="External"/><Relationship Id="rId4" Type="http://schemas.openxmlformats.org/officeDocument/2006/relationships/hyperlink" Target="http://www.youtube.com/watch?v=Plp_6qLi7Ko" TargetMode="External"/><Relationship Id="rId5"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sites.google.com/view/photoboothrentalsinlosangeles/home" TargetMode="External"/><Relationship Id="rId4" Type="http://schemas.openxmlformats.org/officeDocument/2006/relationships/hyperlink" Target="http://www.youtube.com/watch?v=QuIOjMWqk-U" TargetMode="External"/><Relationship Id="rId5"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360videoboothforrentlakeforest/home" TargetMode="Externa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hyperlink" Target="https://sites.google.com/view/photoboothrentalsinlosangeles/home" TargetMode="External"/><Relationship Id="rId4" Type="http://schemas.openxmlformats.org/officeDocument/2006/relationships/hyperlink" Target="http://www.youtube.com/watch?v=e0pR-_jyZqs" TargetMode="External"/><Relationship Id="rId5"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hyperlink" Target="https://sites.google.com/view/photoboothrentalsinlosangeles/home" TargetMode="External"/><Relationship Id="rId4" Type="http://schemas.openxmlformats.org/officeDocument/2006/relationships/hyperlink" Target="http://www.youtube.com/watch?v=O6R60v76It4" TargetMode="External"/><Relationship Id="rId5"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sites.google.com/view/photoboothrentalsinlosangeles/ho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sites.google.com/view/photoboothrentalsinlosangeles/ho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sites.google.com/view/photoboothrentalsinlosangeles/home" TargetMode="External"/><Relationship Id="rId4" Type="http://schemas.openxmlformats.org/officeDocument/2006/relationships/hyperlink" Target="https://drive.google.com/drive/folders/1I8RjD90WsFU012AOzcZpdGc5uEnaXwug?usp=sharing" TargetMode="External"/><Relationship Id="rId5" Type="http://schemas.openxmlformats.org/officeDocument/2006/relationships/hyperlink" Target="https://drive.google.com/drive/folders/1xDQarFWSP-53LHAsV42KatodE4yUkaul?usp=sharing" TargetMode="External"/><Relationship Id="rId6" Type="http://schemas.openxmlformats.org/officeDocument/2006/relationships/hyperlink" Target="https://drive.google.com/drive/folders/1mTSIbK3cW2z2Hsitb1XMDrodMZ8d_llW?usp=sharing" TargetMode="External"/><Relationship Id="rId7" Type="http://schemas.openxmlformats.org/officeDocument/2006/relationships/hyperlink" Target="https://drive.google.com/drive/folders/1f7mkeZUrX_Y6-Wwpxk2KBv4cv18oytK0?usp=sharing" TargetMode="External"/><Relationship Id="rId8" Type="http://schemas.openxmlformats.org/officeDocument/2006/relationships/hyperlink" Target="https://drive.google.com/drive/folders/186Ho7n2Z_8vcHOdwMeDQUOUW5_eyXJtX?usp=shar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sites.google.com/view/photoboothrentalsinlosangeles/home" TargetMode="Externa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photoboothrentalsinlosangeles/home" TargetMode="Externa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0" Type="http://schemas.openxmlformats.org/officeDocument/2006/relationships/hyperlink" Target="about:blank" TargetMode="External"/><Relationship Id="rId22" Type="http://schemas.openxmlformats.org/officeDocument/2006/relationships/hyperlink" Target="about:blank" TargetMode="External"/><Relationship Id="rId21" Type="http://schemas.openxmlformats.org/officeDocument/2006/relationships/hyperlink" Target="about:blank" TargetMode="External"/><Relationship Id="rId24" Type="http://schemas.openxmlformats.org/officeDocument/2006/relationships/hyperlink" Target="about:blank" TargetMode="External"/><Relationship Id="rId23" Type="http://schemas.openxmlformats.org/officeDocument/2006/relationships/hyperlink" Target="about:blank" TargetMode="External"/><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 Id="rId26" Type="http://schemas.openxmlformats.org/officeDocument/2006/relationships/hyperlink" Target="about:blank" TargetMode="External"/><Relationship Id="rId25" Type="http://schemas.openxmlformats.org/officeDocument/2006/relationships/hyperlink" Target="about:blank" TargetMode="External"/><Relationship Id="rId28" Type="http://schemas.openxmlformats.org/officeDocument/2006/relationships/hyperlink" Target="about:blank" TargetMode="External"/><Relationship Id="rId27"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 Id="rId29" Type="http://schemas.openxmlformats.org/officeDocument/2006/relationships/hyperlink" Target="about:blank" TargetMode="External"/><Relationship Id="rId7" Type="http://schemas.openxmlformats.org/officeDocument/2006/relationships/hyperlink" Target="about:blank" TargetMode="External"/><Relationship Id="rId8" Type="http://schemas.openxmlformats.org/officeDocument/2006/relationships/hyperlink" Target="about:blank" TargetMode="External"/><Relationship Id="rId31" Type="http://schemas.openxmlformats.org/officeDocument/2006/relationships/hyperlink" Target="about:blank" TargetMode="External"/><Relationship Id="rId30" Type="http://schemas.openxmlformats.org/officeDocument/2006/relationships/hyperlink" Target="about:blank" TargetMode="External"/><Relationship Id="rId11" Type="http://schemas.openxmlformats.org/officeDocument/2006/relationships/hyperlink" Target="about:blank" TargetMode="External"/><Relationship Id="rId33" Type="http://schemas.openxmlformats.org/officeDocument/2006/relationships/hyperlink" Target="about:blank" TargetMode="External"/><Relationship Id="rId10" Type="http://schemas.openxmlformats.org/officeDocument/2006/relationships/hyperlink" Target="about:blank" TargetMode="External"/><Relationship Id="rId32" Type="http://schemas.openxmlformats.org/officeDocument/2006/relationships/hyperlink" Target="about:blank" TargetMode="External"/><Relationship Id="rId13" Type="http://schemas.openxmlformats.org/officeDocument/2006/relationships/hyperlink" Target="about:blank" TargetMode="External"/><Relationship Id="rId35" Type="http://schemas.openxmlformats.org/officeDocument/2006/relationships/hyperlink" Target="about:blank" TargetMode="External"/><Relationship Id="rId12" Type="http://schemas.openxmlformats.org/officeDocument/2006/relationships/hyperlink" Target="about:blank" TargetMode="External"/><Relationship Id="rId34" Type="http://schemas.openxmlformats.org/officeDocument/2006/relationships/hyperlink" Target="about:blank" TargetMode="External"/><Relationship Id="rId15" Type="http://schemas.openxmlformats.org/officeDocument/2006/relationships/hyperlink" Target="about:blank" TargetMode="External"/><Relationship Id="rId37" Type="http://schemas.openxmlformats.org/officeDocument/2006/relationships/hyperlink" Target="about:blank" TargetMode="External"/><Relationship Id="rId14" Type="http://schemas.openxmlformats.org/officeDocument/2006/relationships/hyperlink" Target="about:blank" TargetMode="External"/><Relationship Id="rId36" Type="http://schemas.openxmlformats.org/officeDocument/2006/relationships/hyperlink" Target="about:blank" TargetMode="External"/><Relationship Id="rId17" Type="http://schemas.openxmlformats.org/officeDocument/2006/relationships/hyperlink" Target="about:blank" TargetMode="External"/><Relationship Id="rId16" Type="http://schemas.openxmlformats.org/officeDocument/2006/relationships/hyperlink" Target="about:blank" TargetMode="External"/><Relationship Id="rId19" Type="http://schemas.openxmlformats.org/officeDocument/2006/relationships/hyperlink" Target="about:blank" TargetMode="External"/><Relationship Id="rId18"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Vogue Photobooth LED Enclosure rental San Fernando</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https://sites.google.com/view/photoboothrentalsinlosangeles/home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07" name="Google Shape;107;p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https://sites.google.com/view/photoboothrentalsinlosangeles/home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https://sites.google.com/view/photoboothrentalsinlosangeles/home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https://sites.google.com/view/photoboothrentalsinlosangeles/home</a:t>
            </a:r>
            <a:endParaRPr/>
          </a:p>
        </p:txBody>
      </p:sp>
      <p:pic>
        <p:nvPicPr>
          <p:cNvPr id="123" name="Google Shape;123;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https://sites.google.com/view/photoboothrentalsinlosangeles/home</a:t>
            </a:r>
            <a:endParaRPr/>
          </a:p>
        </p:txBody>
      </p:sp>
      <p:pic>
        <p:nvPicPr>
          <p:cNvPr id="129" name="Google Shape;129;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https://sites.google.com/view/photoboothrentalsinlosangeles/home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https://sites.google.com/view/photoboothrentalsinlosangeles/home</a:t>
            </a:r>
            <a:endParaRPr/>
          </a:p>
        </p:txBody>
      </p:sp>
      <p:pic>
        <p:nvPicPr>
          <p:cNvPr id="140" name="Google Shape;140;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https://sites.google.com/view/photoboothrentalsinlosangeles/home</a:t>
            </a:r>
            <a:endParaRPr/>
          </a:p>
        </p:txBody>
      </p:sp>
      <p:pic>
        <p:nvPicPr>
          <p:cNvPr id="146" name="Google Shape;146;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https://sites.google.com/view/photoboothrentalsinlosangeles/home</a:t>
            </a:r>
            <a:endParaRPr/>
          </a:p>
        </p:txBody>
      </p:sp>
      <p:pic>
        <p:nvPicPr>
          <p:cNvPr id="152" name="Google Shape;152;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https://sites.google.com/view/photoboothrentalsinlosangeles/home</a:t>
            </a:r>
            <a:endParaRPr/>
          </a:p>
        </p:txBody>
      </p:sp>
      <p:pic>
        <p:nvPicPr>
          <p:cNvPr id="158" name="Google Shape;158;p31">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 &#10; &#10;What does the government need with a hot pink photo booth? | The Independent &#10;What does the government need with a hot pink photo booth? &#10;Sign up for the View from Westminster email for expert analysis straight to your inbox &#10;The Americans are rather proud of their largesse. They were proud of Air Force One, even while Donald Trump was flying around in it. We, meanwhile, react with fits of rage when a member of the cabinet is caught in first class on a train, or flying anything other than Ryanair. &#10;That somebody or other in His Majesty’s Government really has spent two and a half grand on a home-brewing kit and put it through under computer equipment? Has that really happened? Yes it has. The Labour Party has spent months compiling the info it has received in response to more than 300 freedom of information requests, to assemble what it hopes is a grand dossier of government waste. &#10;(It was Tony Blair, you may recall, who made this possible, through bringing in the Freedom of Information Act. In his autobiography, he would later write of that decision: “You idiot. You naive, foolish, irresponsible nincompoop. There is really no description of stupidity, no matter how vivid, that is adequate. I quake at the imbecility of it.”) &#10; &#10;Recommended &#10;This almost certainly occurred on the same trip for which £500,000 was spent chartering a private plane. There were, of course, other trips – like the one on which she had to have her photo taken, mainly for her own instagram account, riding a bicycle and holding a big union jack umbrella beneath the Sydney Harbour Bridge. &#10;Then there’s £1,500 spent on one lunch and one dinner at two restaurants in Jakarta, Indonesia. The Foreign Office has issued a general statement, clarifying that British politicians’ largesse is necessary in order to repay the largesse they receive from others. Which kind of makes sense but, you know, very nice work if you can get it. &#10;It is intended, however, to provide an explanation for the £1,903 spent on a hot pink photo booth for a movie screening at the embassy in Washington DC. It is well known that embassies and consulates around the world have quite a thing for James Bond-based screenings and parties whenever a new Bond movie comes out, and such events probably do help to bolster British soft power. &#10;It would, naturally, be wrong to conclude that all government largesse is a waste of money, and it would also be somewhat mean not to allow public servants any of the kind of perks of the private sector (or frankly, no one would ever want to do their job). &#10;But at the same time, a lot of government largesse is, frankly, a waste of money. For a very long time, Truss flew all around the world as international trade secretary, breathlessly announcing copy-and-paste trade deals that served no purpose beyond making her popular with Conservative Party members (and look how that ended). &#10;It is also clear to see that spending has tended to increase towards the end of the financial year. In March 2021, the Treasury, under Sunak, spent £25,000 on IT and office equipment – more than double any other month of the year – including £5,000 on a paper shredder. &#10;Not much should set alarm bells ringing quite like the purchase of a clearly extremely high-spec shredder. You would think the first thing through it might have been its own receipt, but no. Self-evidently that was needed, just so that the extravagance could be documented. &#10;Once, as it happens, I was hired to work as a temp in a government agency that no longer exists. I worked there for nine weeks. At no point did I ever understand what I was doing there, until I heard my manager explaining to his manager that if he didn’t spend the budget now then they simply wouldn’t get it next year. Over two and a half months, I would be surprised if I did more than two and half hours’ work. &#10;And this sort of thing really should enrage you. When more than half the country really doesn’t have a clue how it’s going to pay its bills, government departments are very obviously indulging not just in a bit of occasionally justifiable largesse, but in waste for waste’s sake. &#10; &#10;Recommended &#10;More about &#10;1/1What does the government need with a hot pink photo booth? &#10;Subscribe to Independent Premium to bookmark this article &#10;Most Popular &#10;" id="60" name="Google Shape;60;p14" title="Vogue Photobooth LED Enclosure rental San Fernando">
            <a:hlinkClick r:id="rId3"/>
          </p:cNvPr>
          <p:cNvPicPr preferRelativeResize="0"/>
          <p:nvPr/>
        </p:nvPicPr>
        <p:blipFill>
          <a:blip r:embed="rId4">
            <a:alphaModFix/>
          </a:blip>
          <a:stretch>
            <a:fillRect/>
          </a:stretch>
        </p:blipFill>
        <p:spPr>
          <a:xfrm>
            <a:off x="1143001" y="1"/>
            <a:ext cx="6857998"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https://sites.google.com/view/photoboothrentalsinlosangeles/home</a:t>
            </a:r>
            <a:endParaRPr/>
          </a:p>
        </p:txBody>
      </p:sp>
      <p:pic>
        <p:nvPicPr>
          <p:cNvPr id="164" name="Google Shape;164;p32">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https://sites.google.com/view/photoboothrentalsinlosangeles/home</a:t>
            </a:r>
            <a:endParaRPr/>
          </a:p>
        </p:txBody>
      </p:sp>
      <p:pic>
        <p:nvPicPr>
          <p:cNvPr id="170" name="Google Shape;170;p33">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Vogue Photobooth LED Enclosure rental San Fernando</a:t>
            </a:r>
            <a:endParaRPr b="1">
              <a:solidFill>
                <a:srgbClr val="A8D673"/>
              </a:solidFill>
              <a:latin typeface="Poppins"/>
              <a:ea typeface="Poppins"/>
              <a:cs typeface="Poppins"/>
              <a:sym typeface="Poppins"/>
            </a:endParaRPr>
          </a:p>
        </p:txBody>
      </p:sp>
      <p:sp>
        <p:nvSpPr>
          <p:cNvPr id="176" name="Google Shape;176;p3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https://sites.google.com/view/photoboothrentalsinlosangeles/home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Vogue Photobooth LED Enclosure rental San Fernando</a:t>
            </a:r>
            <a:endParaRPr b="1">
              <a:solidFill>
                <a:srgbClr val="A8D673"/>
              </a:solidFill>
              <a:latin typeface="Poppins"/>
              <a:ea typeface="Poppins"/>
              <a:cs typeface="Poppins"/>
              <a:sym typeface="Poppins"/>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What does the government need with a hot pink photo booth? | The Independent</a:t>
            </a:r>
            <a:endParaRPr sz="800"/>
          </a:p>
          <a:p>
            <a:pPr indent="0" lvl="0" marL="0" rtl="0" algn="l">
              <a:spcBef>
                <a:spcPts val="0"/>
              </a:spcBef>
              <a:spcAft>
                <a:spcPts val="0"/>
              </a:spcAft>
              <a:buNone/>
            </a:pPr>
            <a:r>
              <a:rPr lang="en" sz="800"/>
              <a:t>What does the government need with a hot pink photo booth?</a:t>
            </a:r>
            <a:endParaRPr sz="800"/>
          </a:p>
          <a:p>
            <a:pPr indent="0" lvl="0" marL="0" rtl="0" algn="l">
              <a:spcBef>
                <a:spcPts val="0"/>
              </a:spcBef>
              <a:spcAft>
                <a:spcPts val="0"/>
              </a:spcAft>
              <a:buNone/>
            </a:pPr>
            <a:r>
              <a:rPr lang="en" sz="800"/>
              <a:t>Sign up for the View from Westminster email for expert analysis straight to your inbox</a:t>
            </a:r>
            <a:endParaRPr sz="800"/>
          </a:p>
          <a:p>
            <a:pPr indent="0" lvl="0" marL="0" rtl="0" algn="l">
              <a:spcBef>
                <a:spcPts val="0"/>
              </a:spcBef>
              <a:spcAft>
                <a:spcPts val="0"/>
              </a:spcAft>
              <a:buNone/>
            </a:pPr>
            <a:r>
              <a:rPr lang="en" sz="800"/>
              <a:t>The Americans are rather proud of their largesse. They were proud of Air Force One, even while Donald Trump was flying around in it. We, meanwhile, react with fits of rage when a member of the cabinet is caught in first class on a train, or flying anything other than Ryanair.</a:t>
            </a:r>
            <a:endParaRPr sz="800"/>
          </a:p>
          <a:p>
            <a:pPr indent="0" lvl="0" marL="0" rtl="0" algn="l">
              <a:spcBef>
                <a:spcPts val="0"/>
              </a:spcBef>
              <a:spcAft>
                <a:spcPts val="0"/>
              </a:spcAft>
              <a:buNone/>
            </a:pPr>
            <a:r>
              <a:rPr lang="en" sz="800"/>
              <a:t>That somebody or other in His Majesty’s Government really has spent two and a half grand on a home-brewing kit and put it through under computer equipment? Has that really happened? Yes it has. The Labour Party has spent months compiling the info it has received in response to more than 300 freedom of information requests, to assemble what it hopes is a grand dossier of government waste.</a:t>
            </a:r>
            <a:endParaRPr sz="800"/>
          </a:p>
          <a:p>
            <a:pPr indent="0" lvl="0" marL="0" rtl="0" algn="l">
              <a:spcBef>
                <a:spcPts val="0"/>
              </a:spcBef>
              <a:spcAft>
                <a:spcPts val="0"/>
              </a:spcAft>
              <a:buNone/>
            </a:pPr>
            <a:r>
              <a:rPr lang="en" sz="800"/>
              <a:t>(It was Tony Blair, you may recall, who made this possible, through bringing in the Freedom of Information Act. In his autobiography, he would later write of that decision: “You idiot. You naive, foolish, irresponsible nincompoop. There is really no description of stupidity, no matter how vivid, that is adequate. I quake at the imbecility of it.”)</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Recommended</a:t>
            </a:r>
            <a:endParaRPr sz="800"/>
          </a:p>
          <a:p>
            <a:pPr indent="0" lvl="0" marL="0" rtl="0" algn="l">
              <a:spcBef>
                <a:spcPts val="0"/>
              </a:spcBef>
              <a:spcAft>
                <a:spcPts val="0"/>
              </a:spcAft>
              <a:buNone/>
            </a:pPr>
            <a:r>
              <a:rPr lang="en" sz="800"/>
              <a:t>This almost certainly occurred on the same trip for which £500,000 was spent chartering a private plane. There were, of course, other trips – like the one on which she had to have her photo taken, mainly for her own instagram account, riding a bicycle and holding a big union jack umbrella beneath the Sydney Harbour Bridge.</a:t>
            </a:r>
            <a:endParaRPr sz="800"/>
          </a:p>
          <a:p>
            <a:pPr indent="0" lvl="0" marL="0" rtl="0" algn="l">
              <a:spcBef>
                <a:spcPts val="0"/>
              </a:spcBef>
              <a:spcAft>
                <a:spcPts val="0"/>
              </a:spcAft>
              <a:buNone/>
            </a:pPr>
            <a:r>
              <a:rPr lang="en" sz="800"/>
              <a:t>Then there’s £1,500 spent on one lunch and one dinner at two restaurants in Jakarta, Indonesia. The Foreign Office has issued a general statement, clarifying that British politicians’ largesse is necessary in order to repay the largesse they receive from others. Which kind of makes sense but, you know, very nice work if you can get it.</a:t>
            </a:r>
            <a:endParaRPr sz="800"/>
          </a:p>
          <a:p>
            <a:pPr indent="0" lvl="0" marL="0" rtl="0" algn="l">
              <a:spcBef>
                <a:spcPts val="0"/>
              </a:spcBef>
              <a:spcAft>
                <a:spcPts val="0"/>
              </a:spcAft>
              <a:buNone/>
            </a:pPr>
            <a:r>
              <a:rPr lang="en" sz="800"/>
              <a:t>It is intended, however, to provide an explanation for the £1,903 spent on a hot pink photo booth for a movie screening at the embassy in Washington DC. It is well known that embassies and consulates around the world have quite a thing for James Bond-based screenings and parties whenever a new Bond movie comes out, and such events probably do help to bolster British soft power.</a:t>
            </a:r>
            <a:endParaRPr sz="800"/>
          </a:p>
          <a:p>
            <a:pPr indent="0" lvl="0" marL="0" rtl="0" algn="l">
              <a:spcBef>
                <a:spcPts val="0"/>
              </a:spcBef>
              <a:spcAft>
                <a:spcPts val="0"/>
              </a:spcAft>
              <a:buNone/>
            </a:pPr>
            <a:r>
              <a:rPr lang="en" sz="800"/>
              <a:t>It would, naturally, be wrong to conclude that all government largesse is a waste of money, and it would also be somewhat mean not to allow public servants any of the kind of perks of the private sector (or frankly, no one would ever want to do their job).</a:t>
            </a:r>
            <a:endParaRPr sz="800"/>
          </a:p>
          <a:p>
            <a:pPr indent="0" lvl="0" marL="0" rtl="0" algn="l">
              <a:spcBef>
                <a:spcPts val="0"/>
              </a:spcBef>
              <a:spcAft>
                <a:spcPts val="0"/>
              </a:spcAft>
              <a:buNone/>
            </a:pPr>
            <a:r>
              <a:rPr lang="en" sz="800"/>
              <a:t>But at the same time, a lot of government largesse is, frankly, a waste of money. For a very long time, Truss flew all around the world as international trade secretary, breathlessly announcing copy-and-paste trade deals that served no purpose beyond making her popular with Conservative Party members (and look how that ended).</a:t>
            </a:r>
            <a:endParaRPr sz="800"/>
          </a:p>
          <a:p>
            <a:pPr indent="0" lvl="0" marL="0" rtl="0" algn="l">
              <a:spcBef>
                <a:spcPts val="0"/>
              </a:spcBef>
              <a:spcAft>
                <a:spcPts val="0"/>
              </a:spcAft>
              <a:buNone/>
            </a:pPr>
            <a:r>
              <a:rPr lang="en" sz="800"/>
              <a:t>It is also clear to see that spending has tended to increase towards the end of the financial year. In March 2021, the Treasury, under Sunak, spent £25,000 on IT and office equipment – more than double any other month of the year – including £5,000 on a paper shredder.</a:t>
            </a:r>
            <a:endParaRPr sz="800"/>
          </a:p>
          <a:p>
            <a:pPr indent="0" lvl="0" marL="0" rtl="0" algn="l">
              <a:spcBef>
                <a:spcPts val="0"/>
              </a:spcBef>
              <a:spcAft>
                <a:spcPts val="0"/>
              </a:spcAft>
              <a:buNone/>
            </a:pPr>
            <a:r>
              <a:rPr lang="en" sz="800"/>
              <a:t>Not much should set alarm bells ringing quite like the purchase of a clearly extremely high-spec shredder. You would think the first thing through it might have been its own receipt, but no. Self-evidently that was needed, just so that the extravagance could be documented.</a:t>
            </a:r>
            <a:endParaRPr sz="800"/>
          </a:p>
          <a:p>
            <a:pPr indent="0" lvl="0" marL="0" rtl="0" algn="l">
              <a:spcBef>
                <a:spcPts val="0"/>
              </a:spcBef>
              <a:spcAft>
                <a:spcPts val="0"/>
              </a:spcAft>
              <a:buNone/>
            </a:pPr>
            <a:r>
              <a:rPr lang="en" sz="800"/>
              <a:t>Once, as it happens, I was hired to work as a temp in a government agency that no longer exists. I worked there for nine weeks. At no point did I ever understand what I was doing there, until I heard my manager explaining to his manager that if he didn’t spend the budget now then they simply wouldn’t get it next year. Over two and a half months, I would be surprised if I did more than two and half hours’ work.</a:t>
            </a:r>
            <a:endParaRPr sz="800"/>
          </a:p>
          <a:p>
            <a:pPr indent="0" lvl="0" marL="0" rtl="0" algn="l">
              <a:spcBef>
                <a:spcPts val="0"/>
              </a:spcBef>
              <a:spcAft>
                <a:spcPts val="0"/>
              </a:spcAft>
              <a:buNone/>
            </a:pPr>
            <a:r>
              <a:rPr lang="en" sz="800"/>
              <a:t>And this sort of thing really should enrage you. When more than half the country really doesn’t have a clue how it’s going to pay its bills, government departments are very obviously indulging not just in a bit of occasionally justifiable largesse, but in waste for waste’s sake.</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Recommended</a:t>
            </a:r>
            <a:endParaRPr sz="800"/>
          </a:p>
          <a:p>
            <a:pPr indent="0" lvl="0" marL="0" rtl="0" algn="l">
              <a:spcBef>
                <a:spcPts val="0"/>
              </a:spcBef>
              <a:spcAft>
                <a:spcPts val="0"/>
              </a:spcAft>
              <a:buNone/>
            </a:pPr>
            <a:r>
              <a:rPr lang="en" sz="800"/>
              <a:t>More about</a:t>
            </a:r>
            <a:endParaRPr sz="800"/>
          </a:p>
          <a:p>
            <a:pPr indent="0" lvl="0" marL="0" rtl="0" algn="l">
              <a:spcBef>
                <a:spcPts val="0"/>
              </a:spcBef>
              <a:spcAft>
                <a:spcPts val="0"/>
              </a:spcAft>
              <a:buNone/>
            </a:pPr>
            <a:r>
              <a:rPr lang="en" sz="800"/>
              <a:t>1/1What does the government need with a hot pink photo booth?</a:t>
            </a:r>
            <a:endParaRPr sz="800"/>
          </a:p>
          <a:p>
            <a:pPr indent="0" lvl="0" marL="0" rtl="0" algn="l">
              <a:spcBef>
                <a:spcPts val="0"/>
              </a:spcBef>
              <a:spcAft>
                <a:spcPts val="0"/>
              </a:spcAft>
              <a:buNone/>
            </a:pPr>
            <a:r>
              <a:rPr lang="en" sz="800"/>
              <a:t>Subscribe to Independent Premium to bookmark this article</a:t>
            </a:r>
            <a:endParaRPr sz="800"/>
          </a:p>
          <a:p>
            <a:pPr indent="0" lvl="0" marL="0" rtl="0" algn="l">
              <a:spcBef>
                <a:spcPts val="0"/>
              </a:spcBef>
              <a:spcAft>
                <a:spcPts val="0"/>
              </a:spcAft>
              <a:buNone/>
            </a:pPr>
            <a:r>
              <a:rPr lang="en" sz="800"/>
              <a:t>Most Popular</a:t>
            </a:r>
            <a:endParaRPr sz="800"/>
          </a:p>
          <a:p>
            <a:pPr indent="0" lvl="0" marL="0" rtl="0" algn="l">
              <a:spcBef>
                <a:spcPts val="0"/>
              </a:spcBef>
              <a:spcAft>
                <a:spcPts val="0"/>
              </a:spcAft>
              <a:buNone/>
            </a:pPr>
            <a:r>
              <a:rPr lang="en" sz="1000" u="sng">
                <a:solidFill>
                  <a:schemeClr val="hlink"/>
                </a:solidFill>
                <a:hlinkClick r:id="rId3"/>
              </a:rPr>
              <a:t>https://sites.google.com/view/photoboothrentalsinlosangeles/home</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360 Photo Booth Rental in Irvine, CA</a:t>
            </a:r>
            <a:endParaRPr sz="1000"/>
          </a:p>
          <a:p>
            <a:pPr indent="0" lvl="0" marL="0" rtl="0" algn="l">
              <a:spcBef>
                <a:spcPts val="0"/>
              </a:spcBef>
              <a:spcAft>
                <a:spcPts val="0"/>
              </a:spcAft>
              <a:buNone/>
            </a:pPr>
            <a:r>
              <a:rPr lang="en" sz="1000"/>
              <a:t>23600 Rockfield Blvd, Lake Forest, CA 92630</a:t>
            </a:r>
            <a:endParaRPr sz="1000"/>
          </a:p>
          <a:p>
            <a:pPr indent="0" lvl="0" marL="0" rtl="0" algn="l">
              <a:spcBef>
                <a:spcPts val="0"/>
              </a:spcBef>
              <a:spcAft>
                <a:spcPts val="0"/>
              </a:spcAft>
              <a:buNone/>
            </a:pPr>
            <a:r>
              <a:rPr lang="en" sz="1000"/>
              <a:t>(562) 303-9926</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3"/>
              </a:rPr>
              <a:t>Vogue Photobooth LED Enclosure rental San Fernando</a:t>
            </a:r>
            <a:endParaRPr sz="800"/>
          </a:p>
          <a:p>
            <a:pPr indent="0" lvl="0" marL="0" rtl="0" algn="l">
              <a:spcBef>
                <a:spcPts val="0"/>
              </a:spcBef>
              <a:spcAft>
                <a:spcPts val="0"/>
              </a:spcAft>
              <a:buNone/>
            </a:pPr>
            <a:r>
              <a:rPr lang="en" sz="800" u="sng">
                <a:solidFill>
                  <a:schemeClr val="hlink"/>
                </a:solidFill>
                <a:hlinkClick r:id="rId4"/>
              </a:rPr>
              <a:t>Vogue Photobooth LED Enclosure rental  San Gabriel</a:t>
            </a:r>
            <a:endParaRPr sz="800"/>
          </a:p>
          <a:p>
            <a:pPr indent="0" lvl="0" marL="0" rtl="0" algn="l">
              <a:spcBef>
                <a:spcPts val="0"/>
              </a:spcBef>
              <a:spcAft>
                <a:spcPts val="0"/>
              </a:spcAft>
              <a:buNone/>
            </a:pPr>
            <a:r>
              <a:rPr lang="en" sz="800" u="sng">
                <a:solidFill>
                  <a:schemeClr val="hlink"/>
                </a:solidFill>
                <a:hlinkClick r:id="rId5"/>
              </a:rPr>
              <a:t>Vogue Photobooth LED Enclosure rental  San Marino</a:t>
            </a:r>
            <a:endParaRPr sz="800"/>
          </a:p>
          <a:p>
            <a:pPr indent="0" lvl="0" marL="0" rtl="0" algn="l">
              <a:spcBef>
                <a:spcPts val="0"/>
              </a:spcBef>
              <a:spcAft>
                <a:spcPts val="0"/>
              </a:spcAft>
              <a:buNone/>
            </a:pPr>
            <a:r>
              <a:rPr lang="en" sz="800" u="sng">
                <a:solidFill>
                  <a:schemeClr val="hlink"/>
                </a:solidFill>
                <a:hlinkClick r:id="rId6"/>
              </a:rPr>
              <a:t>Vogue Photobooth LED Enclosure rental  Santa Fe Springs</a:t>
            </a:r>
            <a:endParaRPr sz="800"/>
          </a:p>
          <a:p>
            <a:pPr indent="0" lvl="0" marL="0" rtl="0" algn="l">
              <a:spcBef>
                <a:spcPts val="0"/>
              </a:spcBef>
              <a:spcAft>
                <a:spcPts val="0"/>
              </a:spcAft>
              <a:buNone/>
            </a:pPr>
            <a:r>
              <a:rPr lang="en" sz="800" u="sng">
                <a:solidFill>
                  <a:schemeClr val="hlink"/>
                </a:solidFill>
                <a:hlinkClick r:id="rId7"/>
              </a:rPr>
              <a:t>Vogue Photobooth LED Enclosure rental  Santa Monica</a:t>
            </a:r>
            <a:endParaRPr sz="800"/>
          </a:p>
          <a:p>
            <a:pPr indent="0" lvl="0" marL="0" rtl="0" algn="l">
              <a:spcBef>
                <a:spcPts val="0"/>
              </a:spcBef>
              <a:spcAft>
                <a:spcPts val="0"/>
              </a:spcAft>
              <a:buNone/>
            </a:pPr>
            <a:r>
              <a:rPr lang="en" sz="800" u="sng">
                <a:solidFill>
                  <a:schemeClr val="hlink"/>
                </a:solidFill>
                <a:hlinkClick r:id="rId8"/>
              </a:rPr>
              <a:t>Vogue Photobooth LED Enclosure rental Los Angeles</a:t>
            </a:r>
            <a:endParaRPr sz="800"/>
          </a:p>
          <a:p>
            <a:pPr indent="0" lvl="0" marL="0" rtl="0" algn="l">
              <a:spcBef>
                <a:spcPts val="0"/>
              </a:spcBef>
              <a:spcAft>
                <a:spcPts val="0"/>
              </a:spcAft>
              <a:buNone/>
            </a:pPr>
            <a:r>
              <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 &#10; &#10;What does the government need with a hot pink photo booth? | The Independent &#10;What does the government need with a hot pink photo booth? &#10;Sign up for the View from Westminster email for expert analysis straight to your inbox &#10;The Americans are rather proud of their largesse. They were proud of Air Force One, even while Donald Trump was flying around in it. We, meanwhile, react with fits of rage when a member of the cabinet is caught in first class on a train, or flying anything other than Ryanair. &#10;That somebody or other in His Majesty’s Government really has spent two and a half grand on a home-brewing kit and put it through under computer equipment? Has that really happened? Yes it has. The Labour Party has spent months compiling the info it has received in response to more than 300 freedom of information requests, to assemble what it hopes is a grand dossier of government waste. &#10;(It was Tony Blair, you may recall, who made this possible, through bringing in the Freedom of Information Act. In his autobiography, he would later write of that decision: “You idiot. You naive, foolish, irresponsible nincompoop. There is really no description of stupidity, no matter how vivid, that is adequate. I quake at the imbecility of it.”) &#10; &#10;Recommended &#10;This almost certainly occurred on the same trip for which £500,000 was spent chartering a private plane. There were, of course, other trips – like the one on which she had to have her photo taken, mainly for her own instagram account, riding a bicycle and holding a big union jack umbrella beneath the Sydney Harbour Bridge. &#10;Then there’s £1,500 spent on one lunch and one dinner at two restaurants in Jakarta, Indonesia. The Foreign Office has issued a general statement, clarifying that British politicians’ largesse is necessary in order to repay the largesse they receive from others. Which kind of makes sense but, you know, very nice work if you can get it. &#10;It is intended, however, to provide an explanation for the £1,903 spent on a hot pink photo booth for a movie screening at the embassy in Washington DC. It is well known that embassies and consulates around the world have quite a thing for James Bond-based screenings and parties whenever a new Bond movie comes out, and such events probably do help to bolster British soft power. &#10;It would, naturally, be wrong to conclude that all government largesse is a waste of money, and it would also be somewhat mean not to allow public servants any of the kind of perks of the private sector (or frankly, no one would ever want to do their job). &#10;But at the same time, a lot of government largesse is, frankly, a waste of money. For a very long time, Truss flew all around the world as international trade secretary, breathlessly announcing copy-and-paste trade deals that served no purpose beyond making her popular with Conservative Party members (and look how that ended). &#10;It is also clear to see that spending has tended to increase towards the end of the financial year. In March 2021, the Treasury, under Sunak, spent £25,000 on IT and office equipment – more than double any other month of the year – including £5,000 on a paper shredder. &#10;Not much should set alarm bells ringing quite like the purchase of a clearly extremely high-spec shredder. You would think the first thing through it might have been its own receipt, but no. Self-evidently that was needed, just so that the extravagance could be documented. &#10;Once, as it happens, I was hired to work as a temp in a government agency that no longer exists. I worked there for nine weeks. At no point did I ever understand what I was doing there, until I heard my manager explaining to his manager that if he didn’t spend the budget now then they simply wouldn’t get it next year. Over two and a half months, I would be surprised if I did more than two and half hours’ work. &#10;And this sort of thing really should enrage you. When more than half the country really doesn’t have a clue how it’s going to pay its bills, government departments are very obviously indulging not just in a bit of occasionally justifiable largesse, but in waste for waste’s sake. &#10; &#10;Recommended &#10;More about &#10;1/1What does the government need with a hot pink photo booth? &#10;Subscribe to Independent Premium to bookmark this article &#10;Most Popular &#10;" id="83" name="Google Shape;83;p18" title="Vogue Photobooth LED Enclosure rental San Fernando">
            <a:hlinkClick r:id="rId3"/>
          </p:cNvPr>
          <p:cNvPicPr preferRelativeResize="0"/>
          <p:nvPr/>
        </p:nvPicPr>
        <p:blipFill>
          <a:blip r:embed="rId4">
            <a:alphaModFix/>
          </a:blip>
          <a:stretch>
            <a:fillRect/>
          </a:stretch>
        </p:blipFill>
        <p:spPr>
          <a:xfrm>
            <a:off x="1714500" y="966788"/>
            <a:ext cx="5715000" cy="3209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 &#10; &#10;What does the government need with a hot pink photo booth? | The Independent &#10;What does the government need with a hot pink photo booth? &#10;Sign up for the View from Westminster email for expert analysis straight to your inbox &#10;The Americans are rather proud of their largesse. They were proud of Air Force One, even while Donald Trump was flying around in it. We, meanwhile, react with fits of rage when a member of the cabinet is caught in first class on a train, or flying anything other than Ryanair. &#10;That somebody or other in His Majesty’s Government really has spent two and a half grand on a home-brewing kit and put it through under computer equipment? Has that really happened? Yes it has. The Labour Party has spent months compiling the info it has received in response to more than 300 freedom of information requests, to assemble what it hopes is a grand dossier of government waste. &#10;(It was Tony Blair, you may recall, who made this possible, through bringing in the Freedom of Information Act. In his autobiography, he would later write of that decision: “You idiot. You naive, foolish, irresponsible nincompoop. There is really no description of stupidity, no matter how vivid, that is adequate. I quake at the imbecility of it.”) &#10; &#10;Recommended &#10;This almost certainly occurred on the same trip for which £500,000 was spent chartering a private plane. There were, of course, other trips – like the one on which she had to have her photo taken, mainly for her own instagram account, riding a bicycle and holding a big union jack umbrella beneath the Sydney Harbour Bridge. &#10;Then there’s £1,500 spent on one lunch and one dinner at two restaurants in Jakarta, Indonesia. The Foreign Office has issued a general statement, clarifying that British politicians’ largesse is necessary in order to repay the largesse they receive from others. Which kind of makes sense but, you know, very nice work if you can get it. &#10;It is intended, however, to provide an explanation for the £1,903 spent on a hot pink photo booth for a movie screening at the embassy in Washington DC. It is well known that embassies and consulates around the world have quite a thing for James Bond-based screenings and parties whenever a new Bond movie comes out, and such events probably do help to bolster British soft power. &#10;It would, naturally, be wrong to conclude that all government largesse is a waste of money, and it would also be somewhat mean not to allow public servants any of the kind of perks of the private sector (or frankly, no one would ever want to do their job). &#10;But at the same time, a lot of government largesse is, frankly, a waste of money. For a very long time, Truss flew all around the world as international trade secretary, breathlessly announcing copy-and-paste trade deals that served no purpose beyond making her popular with Conservative Party members (and look how that ended). &#10;It is also clear to see that spending has tended to increase towards the end of the financial year. In March 2021, the Treasury, under Sunak, spent £25,000 on IT and office equipment – more than double any other month of the year – including £5,000 on a paper shredder. &#10;Not much should set alarm bells ringing quite like the purchase of a clearly extremely high-spec shredder. You would think the first thing through it might have been its own receipt, but no. Self-evidently that was needed, just so that the extravagance could be documented. &#10;Once, as it happens, I was hired to work as a temp in a government agency that no longer exists. I worked there for nine weeks. At no point did I ever understand what I was doing there, until I heard my manager explaining to his manager that if he didn’t spend the budget now then they simply wouldn’t get it next year. Over two and a half months, I would be surprised if I did more than two and half hours’ work. &#10;And this sort of thing really should enrage you. When more than half the country really doesn’t have a clue how it’s going to pay its bills, government departments are very obviously indulging not just in a bit of occasionally justifiable largesse, but in waste for waste’s sake. &#10; &#10;Recommended &#10;More about &#10;1/1What does the government need with a hot pink photo booth? &#10;Subscribe to Independent Premium to bookmark this article &#10;Most Popular &#10;" id="88" name="Google Shape;88;p19" title="Vogue Photobooth LED Enclosure rental San Fernando">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94" name="Google Shape;94;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00" name="Google Shape;100;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folder articles</a:t>
            </a:r>
            <a:endParaRPr sz="700"/>
          </a:p>
          <a:p>
            <a:pPr indent="0" lvl="0" marL="0" rtl="0" algn="l">
              <a:lnSpc>
                <a:spcPct val="1000"/>
              </a:lnSpc>
              <a:spcBef>
                <a:spcPts val="1000"/>
              </a:spcBef>
              <a:spcAft>
                <a:spcPts val="0"/>
              </a:spcAft>
              <a:buNone/>
            </a:pPr>
            <a:r>
              <a:rPr lang="en" sz="700" u="sng">
                <a:solidFill>
                  <a:schemeClr val="hlink"/>
                </a:solidFill>
                <a:hlinkClick r:id="rId6"/>
              </a:rPr>
              <a:t>folder photos</a:t>
            </a:r>
            <a:endParaRPr sz="700"/>
          </a:p>
          <a:p>
            <a:pPr indent="0" lvl="0" marL="0" rtl="0" algn="l">
              <a:lnSpc>
                <a:spcPct val="1000"/>
              </a:lnSpc>
              <a:spcBef>
                <a:spcPts val="1000"/>
              </a:spcBef>
              <a:spcAft>
                <a:spcPts val="0"/>
              </a:spcAft>
              <a:buNone/>
            </a:pPr>
            <a:r>
              <a:rPr lang="en" sz="700" u="sng">
                <a:solidFill>
                  <a:schemeClr val="hlink"/>
                </a:solidFill>
                <a:hlinkClick r:id="rId7"/>
              </a:rPr>
              <a:t>folder pdfs</a:t>
            </a:r>
            <a:endParaRPr sz="700"/>
          </a:p>
          <a:p>
            <a:pPr indent="0" lvl="0" marL="0" rtl="0" algn="l">
              <a:lnSpc>
                <a:spcPct val="1000"/>
              </a:lnSpc>
              <a:spcBef>
                <a:spcPts val="1000"/>
              </a:spcBef>
              <a:spcAft>
                <a:spcPts val="0"/>
              </a:spcAft>
              <a:buNone/>
            </a:pPr>
            <a:r>
              <a:rPr lang="en" sz="700" u="sng">
                <a:solidFill>
                  <a:schemeClr val="hlink"/>
                </a:solidFill>
                <a:hlinkClick r:id="rId8"/>
              </a:rPr>
              <a:t>folder slides</a:t>
            </a:r>
            <a:endParaRPr sz="700"/>
          </a:p>
          <a:p>
            <a:pPr indent="0" lvl="0" marL="0" rtl="0" algn="l">
              <a:lnSpc>
                <a:spcPct val="1000"/>
              </a:lnSpc>
              <a:spcBef>
                <a:spcPts val="1000"/>
              </a:spcBef>
              <a:spcAft>
                <a:spcPts val="0"/>
              </a:spcAft>
              <a:buNone/>
            </a:pPr>
            <a:r>
              <a:rPr lang="en" sz="700" u="sng">
                <a:solidFill>
                  <a:schemeClr val="hlink"/>
                </a:solidFill>
                <a:hlinkClick r:id="rId9"/>
              </a:rPr>
              <a:t>photo</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photo</a:t>
            </a:r>
            <a:endParaRPr sz="700"/>
          </a:p>
          <a:p>
            <a:pPr indent="0" lvl="0" marL="0" rtl="0" algn="l">
              <a:lnSpc>
                <a:spcPct val="1000"/>
              </a:lnSpc>
              <a:spcBef>
                <a:spcPts val="1000"/>
              </a:spcBef>
              <a:spcAft>
                <a:spcPts val="0"/>
              </a:spcAft>
              <a:buNone/>
            </a:pPr>
            <a:r>
              <a:rPr lang="en" sz="700" u="sng">
                <a:solidFill>
                  <a:schemeClr val="hlink"/>
                </a:solidFill>
                <a:hlinkClick r:id="rId15"/>
              </a:rPr>
              <a:t>photo</a:t>
            </a:r>
            <a:endParaRPr sz="700"/>
          </a:p>
          <a:p>
            <a:pPr indent="0" lvl="0" marL="0" rtl="0" algn="l">
              <a:lnSpc>
                <a:spcPct val="1000"/>
              </a:lnSpc>
              <a:spcBef>
                <a:spcPts val="1000"/>
              </a:spcBef>
              <a:spcAft>
                <a:spcPts val="0"/>
              </a:spcAft>
              <a:buNone/>
            </a:pPr>
            <a:r>
              <a:rPr lang="en" sz="700" u="sng">
                <a:solidFill>
                  <a:schemeClr val="hlink"/>
                </a:solidFill>
                <a:hlinkClick r:id="rId16"/>
              </a:rPr>
              <a:t>photo</a:t>
            </a:r>
            <a:endParaRPr sz="700"/>
          </a:p>
          <a:p>
            <a:pPr indent="0" lvl="0" marL="0" rtl="0" algn="l">
              <a:lnSpc>
                <a:spcPct val="1000"/>
              </a:lnSpc>
              <a:spcBef>
                <a:spcPts val="1000"/>
              </a:spcBef>
              <a:spcAft>
                <a:spcPts val="0"/>
              </a:spcAft>
              <a:buNone/>
            </a:pPr>
            <a:r>
              <a:rPr lang="en" sz="700" u="sng">
                <a:solidFill>
                  <a:schemeClr val="hlink"/>
                </a:solidFill>
                <a:hlinkClick r:id="rId17"/>
              </a:rPr>
              <a:t>photo</a:t>
            </a:r>
            <a:endParaRPr sz="700"/>
          </a:p>
          <a:p>
            <a:pPr indent="0" lvl="0" marL="0" rtl="0" algn="l">
              <a:lnSpc>
                <a:spcPct val="1000"/>
              </a:lnSpc>
              <a:spcBef>
                <a:spcPts val="1000"/>
              </a:spcBef>
              <a:spcAft>
                <a:spcPts val="0"/>
              </a:spcAft>
              <a:buNone/>
            </a:pPr>
            <a:r>
              <a:rPr lang="en" sz="700" u="sng">
                <a:solidFill>
                  <a:schemeClr val="hlink"/>
                </a:solidFill>
                <a:hlinkClick r:id="rId18"/>
              </a:rPr>
              <a:t>photo</a:t>
            </a:r>
            <a:endParaRPr sz="700"/>
          </a:p>
          <a:p>
            <a:pPr indent="0" lvl="0" marL="0" rtl="0" algn="l">
              <a:lnSpc>
                <a:spcPct val="1000"/>
              </a:lnSpc>
              <a:spcBef>
                <a:spcPts val="1000"/>
              </a:spcBef>
              <a:spcAft>
                <a:spcPts val="0"/>
              </a:spcAft>
              <a:buNone/>
            </a:pPr>
            <a:r>
              <a:rPr lang="en" sz="700" u="sng">
                <a:solidFill>
                  <a:schemeClr val="hlink"/>
                </a:solidFill>
                <a:hlinkClick r:id="rId19"/>
              </a:rPr>
              <a:t>photo</a:t>
            </a:r>
            <a:endParaRPr sz="700"/>
          </a:p>
          <a:p>
            <a:pPr indent="0" lvl="0" marL="0" rtl="0" algn="l">
              <a:lnSpc>
                <a:spcPct val="1000"/>
              </a:lnSpc>
              <a:spcBef>
                <a:spcPts val="1000"/>
              </a:spcBef>
              <a:spcAft>
                <a:spcPts val="0"/>
              </a:spcAft>
              <a:buNone/>
            </a:pPr>
            <a:r>
              <a:rPr lang="en" sz="700" u="sng">
                <a:solidFill>
                  <a:schemeClr val="hlink"/>
                </a:solidFill>
                <a:hlinkClick r:id="rId20"/>
              </a:rPr>
              <a:t>photo</a:t>
            </a:r>
            <a:endParaRPr sz="700"/>
          </a:p>
          <a:p>
            <a:pPr indent="0" lvl="0" marL="0" rtl="0" algn="l">
              <a:lnSpc>
                <a:spcPct val="1000"/>
              </a:lnSpc>
              <a:spcBef>
                <a:spcPts val="1000"/>
              </a:spcBef>
              <a:spcAft>
                <a:spcPts val="0"/>
              </a:spcAft>
              <a:buNone/>
            </a:pPr>
            <a:r>
              <a:rPr lang="en" sz="700" u="sng">
                <a:solidFill>
                  <a:schemeClr val="hlink"/>
                </a:solidFill>
                <a:hlinkClick r:id="rId21"/>
              </a:rPr>
              <a:t>photo</a:t>
            </a:r>
            <a:endParaRPr sz="700"/>
          </a:p>
          <a:p>
            <a:pPr indent="0" lvl="0" marL="0" rtl="0" algn="l">
              <a:lnSpc>
                <a:spcPct val="1000"/>
              </a:lnSpc>
              <a:spcBef>
                <a:spcPts val="1000"/>
              </a:spcBef>
              <a:spcAft>
                <a:spcPts val="0"/>
              </a:spcAft>
              <a:buNone/>
            </a:pPr>
            <a:r>
              <a:rPr lang="en" sz="700" u="sng">
                <a:solidFill>
                  <a:schemeClr val="hlink"/>
                </a:solidFill>
                <a:hlinkClick r:id="rId22"/>
              </a:rPr>
              <a:t>photo</a:t>
            </a:r>
            <a:endParaRPr sz="700"/>
          </a:p>
          <a:p>
            <a:pPr indent="0" lvl="0" marL="0" rtl="0" algn="l">
              <a:lnSpc>
                <a:spcPct val="1000"/>
              </a:lnSpc>
              <a:spcBef>
                <a:spcPts val="1000"/>
              </a:spcBef>
              <a:spcAft>
                <a:spcPts val="0"/>
              </a:spcAft>
              <a:buNone/>
            </a:pPr>
            <a:r>
              <a:rPr lang="en" sz="700" u="sng">
                <a:solidFill>
                  <a:schemeClr val="hlink"/>
                </a:solidFill>
                <a:hlinkClick r:id="rId23"/>
              </a:rPr>
              <a:t>spreadsheet</a:t>
            </a:r>
            <a:endParaRPr sz="700"/>
          </a:p>
          <a:p>
            <a:pPr indent="0" lvl="0" marL="0" rtl="0" algn="l">
              <a:lnSpc>
                <a:spcPct val="1000"/>
              </a:lnSpc>
              <a:spcBef>
                <a:spcPts val="1000"/>
              </a:spcBef>
              <a:spcAft>
                <a:spcPts val="0"/>
              </a:spcAft>
              <a:buNone/>
            </a:pPr>
            <a:r>
              <a:rPr lang="en" sz="700" u="sng">
                <a:solidFill>
                  <a:schemeClr val="hlink"/>
                </a:solidFill>
                <a:hlinkClick r:id="rId24"/>
              </a:rPr>
              <a:t>spreadsheet key</a:t>
            </a:r>
            <a:endParaRPr sz="700"/>
          </a:p>
          <a:p>
            <a:pPr indent="0" lvl="0" marL="0" rtl="0" algn="l">
              <a:lnSpc>
                <a:spcPct val="1000"/>
              </a:lnSpc>
              <a:spcBef>
                <a:spcPts val="1000"/>
              </a:spcBef>
              <a:spcAft>
                <a:spcPts val="1000"/>
              </a:spcAft>
              <a:buNone/>
            </a:pPr>
            <a:r>
              <a:t/>
            </a:r>
            <a:endParaRPr/>
          </a:p>
        </p:txBody>
      </p:sp>
      <p:sp>
        <p:nvSpPr>
          <p:cNvPr id="101" name="Google Shape;101;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26"/>
              </a:rPr>
              <a:t>spreadsheet pub</a:t>
            </a:r>
            <a:endParaRPr sz="700"/>
          </a:p>
          <a:p>
            <a:pPr indent="0" lvl="0" marL="0" rtl="0" algn="l">
              <a:lnSpc>
                <a:spcPct val="1000"/>
              </a:lnSpc>
              <a:spcBef>
                <a:spcPts val="1000"/>
              </a:spcBef>
              <a:spcAft>
                <a:spcPts val="0"/>
              </a:spcAft>
              <a:buNone/>
            </a:pPr>
            <a:r>
              <a:rPr lang="en" sz="700" u="sng">
                <a:solidFill>
                  <a:schemeClr val="hlink"/>
                </a:solidFill>
                <a:hlinkClick r:id="rId27"/>
              </a:rPr>
              <a:t>spreadsheet view</a:t>
            </a:r>
            <a:endParaRPr sz="700"/>
          </a:p>
          <a:p>
            <a:pPr indent="0" lvl="0" marL="0" rtl="0" algn="l">
              <a:lnSpc>
                <a:spcPct val="1000"/>
              </a:lnSpc>
              <a:spcBef>
                <a:spcPts val="1000"/>
              </a:spcBef>
              <a:spcAft>
                <a:spcPts val="0"/>
              </a:spcAft>
              <a:buNone/>
            </a:pPr>
            <a:r>
              <a:rPr lang="en" sz="700" u="sng">
                <a:solidFill>
                  <a:schemeClr val="hlink"/>
                </a:solidFill>
                <a:hlinkClick r:id="rId28"/>
              </a:rPr>
              <a:t>form</a:t>
            </a:r>
            <a:endParaRPr sz="700"/>
          </a:p>
          <a:p>
            <a:pPr indent="0" lvl="0" marL="0" rtl="0" algn="l">
              <a:lnSpc>
                <a:spcPct val="1000"/>
              </a:lnSpc>
              <a:spcBef>
                <a:spcPts val="1000"/>
              </a:spcBef>
              <a:spcAft>
                <a:spcPts val="0"/>
              </a:spcAft>
              <a:buNone/>
            </a:pPr>
            <a:r>
              <a:rPr lang="en" sz="700" u="sng">
                <a:solidFill>
                  <a:schemeClr val="hlink"/>
                </a:solidFill>
                <a:hlinkClick r:id="rId29"/>
              </a:rPr>
              <a:t>drawing</a:t>
            </a:r>
            <a:endParaRPr sz="700"/>
          </a:p>
          <a:p>
            <a:pPr indent="0" lvl="0" marL="0" rtl="0" algn="l">
              <a:lnSpc>
                <a:spcPct val="1000"/>
              </a:lnSpc>
              <a:spcBef>
                <a:spcPts val="1000"/>
              </a:spcBef>
              <a:spcAft>
                <a:spcPts val="0"/>
              </a:spcAft>
              <a:buNone/>
            </a:pPr>
            <a:r>
              <a:rPr lang="en" sz="700" u="sng">
                <a:solidFill>
                  <a:schemeClr val="hlink"/>
                </a:solidFill>
                <a:hlinkClick r:id="rId30"/>
              </a:rPr>
              <a:t>image</a:t>
            </a:r>
            <a:endParaRPr sz="700"/>
          </a:p>
          <a:p>
            <a:pPr indent="0" lvl="0" marL="0" rtl="0" algn="l">
              <a:lnSpc>
                <a:spcPct val="1000"/>
              </a:lnSpc>
              <a:spcBef>
                <a:spcPts val="1000"/>
              </a:spcBef>
              <a:spcAft>
                <a:spcPts val="0"/>
              </a:spcAft>
              <a:buNone/>
            </a:pPr>
            <a:r>
              <a:rPr lang="en" sz="700" u="sng">
                <a:solidFill>
                  <a:schemeClr val="hlink"/>
                </a:solidFill>
                <a:hlinkClick r:id="rId31"/>
              </a:rPr>
              <a:t>image link</a:t>
            </a:r>
            <a:endParaRPr sz="700"/>
          </a:p>
          <a:p>
            <a:pPr indent="0" lvl="0" marL="0" rtl="0" algn="l">
              <a:lnSpc>
                <a:spcPct val="1000"/>
              </a:lnSpc>
              <a:spcBef>
                <a:spcPts val="1000"/>
              </a:spcBef>
              <a:spcAft>
                <a:spcPts val="0"/>
              </a:spcAft>
              <a:buNone/>
            </a:pPr>
            <a:r>
              <a:rPr lang="en" sz="700" u="sng">
                <a:solidFill>
                  <a:schemeClr val="hlink"/>
                </a:solidFill>
                <a:hlinkClick r:id="rId32"/>
              </a:rPr>
              <a:t>document</a:t>
            </a:r>
            <a:endParaRPr sz="700"/>
          </a:p>
          <a:p>
            <a:pPr indent="0" lvl="0" marL="0" rtl="0" algn="l">
              <a:lnSpc>
                <a:spcPct val="1000"/>
              </a:lnSpc>
              <a:spcBef>
                <a:spcPts val="1000"/>
              </a:spcBef>
              <a:spcAft>
                <a:spcPts val="0"/>
              </a:spcAft>
              <a:buNone/>
            </a:pPr>
            <a:r>
              <a:rPr lang="en" sz="700" u="sng">
                <a:solidFill>
                  <a:schemeClr val="hlink"/>
                </a:solidFill>
                <a:hlinkClick r:id="rId33"/>
              </a:rPr>
              <a:t>document pub</a:t>
            </a:r>
            <a:endParaRPr sz="700"/>
          </a:p>
          <a:p>
            <a:pPr indent="0" lvl="0" marL="0" rtl="0" algn="l">
              <a:lnSpc>
                <a:spcPct val="1000"/>
              </a:lnSpc>
              <a:spcBef>
                <a:spcPts val="1000"/>
              </a:spcBef>
              <a:spcAft>
                <a:spcPts val="0"/>
              </a:spcAft>
              <a:buNone/>
            </a:pPr>
            <a:r>
              <a:rPr lang="en" sz="700" u="sng">
                <a:solidFill>
                  <a:schemeClr val="hlink"/>
                </a:solidFill>
                <a:hlinkClick r:id="rId34"/>
              </a:rPr>
              <a:t>document view</a:t>
            </a:r>
            <a:endParaRPr sz="700"/>
          </a:p>
          <a:p>
            <a:pPr indent="0" lvl="0" marL="0" rtl="0" algn="l">
              <a:lnSpc>
                <a:spcPct val="1000"/>
              </a:lnSpc>
              <a:spcBef>
                <a:spcPts val="1000"/>
              </a:spcBef>
              <a:spcAft>
                <a:spcPts val="0"/>
              </a:spcAft>
              <a:buNone/>
            </a:pPr>
            <a:r>
              <a:rPr lang="en" sz="700" u="sng">
                <a:solidFill>
                  <a:schemeClr val="hlink"/>
                </a:solidFill>
                <a:hlinkClick r:id="rId35"/>
              </a:rPr>
              <a:t>presentation</a:t>
            </a:r>
            <a:endParaRPr sz="700"/>
          </a:p>
          <a:p>
            <a:pPr indent="0" lvl="0" marL="0" rtl="0" algn="l">
              <a:lnSpc>
                <a:spcPct val="1000"/>
              </a:lnSpc>
              <a:spcBef>
                <a:spcPts val="1000"/>
              </a:spcBef>
              <a:spcAft>
                <a:spcPts val="0"/>
              </a:spcAft>
              <a:buNone/>
            </a:pPr>
            <a:r>
              <a:rPr lang="en" sz="700" u="sng">
                <a:solidFill>
                  <a:schemeClr val="hlink"/>
                </a:solidFill>
                <a:hlinkClick r:id="rId36"/>
              </a:rPr>
              <a:t>presentation pub</a:t>
            </a:r>
            <a:endParaRPr sz="700"/>
          </a:p>
          <a:p>
            <a:pPr indent="0" lvl="0" marL="0" rtl="0" algn="l">
              <a:lnSpc>
                <a:spcPct val="1000"/>
              </a:lnSpc>
              <a:spcBef>
                <a:spcPts val="1000"/>
              </a:spcBef>
              <a:spcAft>
                <a:spcPts val="0"/>
              </a:spcAft>
              <a:buNone/>
            </a:pPr>
            <a:r>
              <a:rPr lang="en" sz="700" u="sng">
                <a:solidFill>
                  <a:schemeClr val="hlink"/>
                </a:solidFill>
                <a:hlinkClick r:id="rId37"/>
              </a:rPr>
              <a:t>presentation view</a:t>
            </a:r>
            <a:endParaRPr sz="700"/>
          </a:p>
          <a:p>
            <a:pPr indent="0" lvl="0" marL="0" rtl="0" algn="l">
              <a:lnSpc>
                <a:spcPct val="1000"/>
              </a:lnSpc>
              <a:spcBef>
                <a:spcPts val="1000"/>
              </a:spcBef>
              <a:spcAft>
                <a:spcPts val="10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